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5" r:id="rId2"/>
    <p:sldId id="28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トノサマバッタのシルエット</a:t>
            </a:r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E091966E-B833-485C-AA97-F393059BF3B1}"/>
              </a:ext>
            </a:extLst>
          </p:cNvPr>
          <p:cNvSpPr>
            <a:spLocks/>
          </p:cNvSpPr>
          <p:nvPr/>
        </p:nvSpPr>
        <p:spPr bwMode="auto">
          <a:xfrm>
            <a:off x="817743" y="4097549"/>
            <a:ext cx="2368550" cy="2142090"/>
          </a:xfrm>
          <a:custGeom>
            <a:avLst/>
            <a:gdLst>
              <a:gd name="T0" fmla="*/ 168 w 1276"/>
              <a:gd name="T1" fmla="*/ 588 h 1154"/>
              <a:gd name="T2" fmla="*/ 132 w 1276"/>
              <a:gd name="T3" fmla="*/ 571 h 1154"/>
              <a:gd name="T4" fmla="*/ 92 w 1276"/>
              <a:gd name="T5" fmla="*/ 834 h 1154"/>
              <a:gd name="T6" fmla="*/ 36 w 1276"/>
              <a:gd name="T7" fmla="*/ 865 h 1154"/>
              <a:gd name="T8" fmla="*/ 30 w 1276"/>
              <a:gd name="T9" fmla="*/ 886 h 1154"/>
              <a:gd name="T10" fmla="*/ 109 w 1276"/>
              <a:gd name="T11" fmla="*/ 863 h 1154"/>
              <a:gd name="T12" fmla="*/ 122 w 1276"/>
              <a:gd name="T13" fmla="*/ 852 h 1154"/>
              <a:gd name="T14" fmla="*/ 130 w 1276"/>
              <a:gd name="T15" fmla="*/ 717 h 1154"/>
              <a:gd name="T16" fmla="*/ 151 w 1276"/>
              <a:gd name="T17" fmla="*/ 621 h 1154"/>
              <a:gd name="T18" fmla="*/ 283 w 1276"/>
              <a:gd name="T19" fmla="*/ 809 h 1154"/>
              <a:gd name="T20" fmla="*/ 317 w 1276"/>
              <a:gd name="T21" fmla="*/ 853 h 1154"/>
              <a:gd name="T22" fmla="*/ 388 w 1276"/>
              <a:gd name="T23" fmla="*/ 880 h 1154"/>
              <a:gd name="T24" fmla="*/ 496 w 1276"/>
              <a:gd name="T25" fmla="*/ 854 h 1154"/>
              <a:gd name="T26" fmla="*/ 511 w 1276"/>
              <a:gd name="T27" fmla="*/ 835 h 1154"/>
              <a:gd name="T28" fmla="*/ 723 w 1276"/>
              <a:gd name="T29" fmla="*/ 1105 h 1154"/>
              <a:gd name="T30" fmla="*/ 753 w 1276"/>
              <a:gd name="T31" fmla="*/ 1116 h 1154"/>
              <a:gd name="T32" fmla="*/ 796 w 1276"/>
              <a:gd name="T33" fmla="*/ 1154 h 1154"/>
              <a:gd name="T34" fmla="*/ 783 w 1276"/>
              <a:gd name="T35" fmla="*/ 1111 h 1154"/>
              <a:gd name="T36" fmla="*/ 748 w 1276"/>
              <a:gd name="T37" fmla="*/ 917 h 1154"/>
              <a:gd name="T38" fmla="*/ 723 w 1276"/>
              <a:gd name="T39" fmla="*/ 863 h 1154"/>
              <a:gd name="T40" fmla="*/ 998 w 1276"/>
              <a:gd name="T41" fmla="*/ 1016 h 1154"/>
              <a:gd name="T42" fmla="*/ 1049 w 1276"/>
              <a:gd name="T43" fmla="*/ 1044 h 1154"/>
              <a:gd name="T44" fmla="*/ 1084 w 1276"/>
              <a:gd name="T45" fmla="*/ 1074 h 1154"/>
              <a:gd name="T46" fmla="*/ 1094 w 1276"/>
              <a:gd name="T47" fmla="*/ 1072 h 1154"/>
              <a:gd name="T48" fmla="*/ 1069 w 1276"/>
              <a:gd name="T49" fmla="*/ 1026 h 1154"/>
              <a:gd name="T50" fmla="*/ 1014 w 1276"/>
              <a:gd name="T51" fmla="*/ 891 h 1154"/>
              <a:gd name="T52" fmla="*/ 987 w 1276"/>
              <a:gd name="T53" fmla="*/ 764 h 1154"/>
              <a:gd name="T54" fmla="*/ 875 w 1276"/>
              <a:gd name="T55" fmla="*/ 748 h 1154"/>
              <a:gd name="T56" fmla="*/ 920 w 1276"/>
              <a:gd name="T57" fmla="*/ 626 h 1154"/>
              <a:gd name="T58" fmla="*/ 1029 w 1276"/>
              <a:gd name="T59" fmla="*/ 477 h 1154"/>
              <a:gd name="T60" fmla="*/ 1020 w 1276"/>
              <a:gd name="T61" fmla="*/ 437 h 1154"/>
              <a:gd name="T62" fmla="*/ 1081 w 1276"/>
              <a:gd name="T63" fmla="*/ 141 h 1154"/>
              <a:gd name="T64" fmla="*/ 1110 w 1276"/>
              <a:gd name="T65" fmla="*/ 636 h 1154"/>
              <a:gd name="T66" fmla="*/ 1111 w 1276"/>
              <a:gd name="T67" fmla="*/ 699 h 1154"/>
              <a:gd name="T68" fmla="*/ 1162 w 1276"/>
              <a:gd name="T69" fmla="*/ 676 h 1154"/>
              <a:gd name="T70" fmla="*/ 1255 w 1276"/>
              <a:gd name="T71" fmla="*/ 599 h 1154"/>
              <a:gd name="T72" fmla="*/ 1273 w 1276"/>
              <a:gd name="T73" fmla="*/ 586 h 1154"/>
              <a:gd name="T74" fmla="*/ 1229 w 1276"/>
              <a:gd name="T75" fmla="*/ 582 h 1154"/>
              <a:gd name="T76" fmla="*/ 1146 w 1276"/>
              <a:gd name="T77" fmla="*/ 648 h 1154"/>
              <a:gd name="T78" fmla="*/ 1138 w 1276"/>
              <a:gd name="T79" fmla="*/ 603 h 1154"/>
              <a:gd name="T80" fmla="*/ 1151 w 1276"/>
              <a:gd name="T81" fmla="*/ 69 h 1154"/>
              <a:gd name="T82" fmla="*/ 1128 w 1276"/>
              <a:gd name="T83" fmla="*/ 23 h 1154"/>
              <a:gd name="T84" fmla="*/ 1061 w 1276"/>
              <a:gd name="T85" fmla="*/ 33 h 1154"/>
              <a:gd name="T86" fmla="*/ 1014 w 1276"/>
              <a:gd name="T87" fmla="*/ 78 h 1154"/>
              <a:gd name="T88" fmla="*/ 895 w 1276"/>
              <a:gd name="T89" fmla="*/ 279 h 1154"/>
              <a:gd name="T90" fmla="*/ 791 w 1276"/>
              <a:gd name="T91" fmla="*/ 320 h 1154"/>
              <a:gd name="T92" fmla="*/ 668 w 1276"/>
              <a:gd name="T93" fmla="*/ 396 h 1154"/>
              <a:gd name="T94" fmla="*/ 626 w 1276"/>
              <a:gd name="T95" fmla="*/ 54 h 1154"/>
              <a:gd name="T96" fmla="*/ 609 w 1276"/>
              <a:gd name="T97" fmla="*/ 4 h 1154"/>
              <a:gd name="T98" fmla="*/ 572 w 1276"/>
              <a:gd name="T99" fmla="*/ 6 h 1154"/>
              <a:gd name="T100" fmla="*/ 541 w 1276"/>
              <a:gd name="T101" fmla="*/ 107 h 1154"/>
              <a:gd name="T102" fmla="*/ 476 w 1276"/>
              <a:gd name="T103" fmla="*/ 440 h 1154"/>
              <a:gd name="T104" fmla="*/ 435 w 1276"/>
              <a:gd name="T105" fmla="*/ 451 h 1154"/>
              <a:gd name="T106" fmla="*/ 340 w 1276"/>
              <a:gd name="T107" fmla="*/ 488 h 1154"/>
              <a:gd name="T108" fmla="*/ 305 w 1276"/>
              <a:gd name="T109" fmla="*/ 519 h 1154"/>
              <a:gd name="T110" fmla="*/ 134 w 1276"/>
              <a:gd name="T111" fmla="*/ 343 h 1154"/>
              <a:gd name="T112" fmla="*/ 5 w 1276"/>
              <a:gd name="T113" fmla="*/ 256 h 1154"/>
              <a:gd name="T114" fmla="*/ 52 w 1276"/>
              <a:gd name="T115" fmla="*/ 303 h 1154"/>
              <a:gd name="T116" fmla="*/ 287 w 1276"/>
              <a:gd name="T117" fmla="*/ 582 h 1154"/>
              <a:gd name="T118" fmla="*/ 280 w 1276"/>
              <a:gd name="T119" fmla="*/ 620 h 1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76" h="1154">
                <a:moveTo>
                  <a:pt x="287" y="642"/>
                </a:moveTo>
                <a:lnTo>
                  <a:pt x="287" y="708"/>
                </a:lnTo>
                <a:lnTo>
                  <a:pt x="287" y="708"/>
                </a:lnTo>
                <a:lnTo>
                  <a:pt x="266" y="687"/>
                </a:lnTo>
                <a:lnTo>
                  <a:pt x="218" y="637"/>
                </a:lnTo>
                <a:lnTo>
                  <a:pt x="192" y="611"/>
                </a:lnTo>
                <a:lnTo>
                  <a:pt x="168" y="588"/>
                </a:lnTo>
                <a:lnTo>
                  <a:pt x="157" y="579"/>
                </a:lnTo>
                <a:lnTo>
                  <a:pt x="147" y="572"/>
                </a:lnTo>
                <a:lnTo>
                  <a:pt x="140" y="568"/>
                </a:lnTo>
                <a:lnTo>
                  <a:pt x="135" y="567"/>
                </a:lnTo>
                <a:lnTo>
                  <a:pt x="135" y="567"/>
                </a:lnTo>
                <a:lnTo>
                  <a:pt x="134" y="568"/>
                </a:lnTo>
                <a:lnTo>
                  <a:pt x="132" y="571"/>
                </a:lnTo>
                <a:lnTo>
                  <a:pt x="128" y="579"/>
                </a:lnTo>
                <a:lnTo>
                  <a:pt x="124" y="593"/>
                </a:lnTo>
                <a:lnTo>
                  <a:pt x="119" y="611"/>
                </a:lnTo>
                <a:lnTo>
                  <a:pt x="112" y="653"/>
                </a:lnTo>
                <a:lnTo>
                  <a:pt x="106" y="702"/>
                </a:lnTo>
                <a:lnTo>
                  <a:pt x="97" y="793"/>
                </a:lnTo>
                <a:lnTo>
                  <a:pt x="92" y="834"/>
                </a:lnTo>
                <a:lnTo>
                  <a:pt x="92" y="834"/>
                </a:lnTo>
                <a:lnTo>
                  <a:pt x="86" y="836"/>
                </a:lnTo>
                <a:lnTo>
                  <a:pt x="69" y="843"/>
                </a:lnTo>
                <a:lnTo>
                  <a:pt x="60" y="848"/>
                </a:lnTo>
                <a:lnTo>
                  <a:pt x="51" y="853"/>
                </a:lnTo>
                <a:lnTo>
                  <a:pt x="42" y="859"/>
                </a:lnTo>
                <a:lnTo>
                  <a:pt x="36" y="865"/>
                </a:lnTo>
                <a:lnTo>
                  <a:pt x="36" y="865"/>
                </a:lnTo>
                <a:lnTo>
                  <a:pt x="29" y="876"/>
                </a:lnTo>
                <a:lnTo>
                  <a:pt x="26" y="885"/>
                </a:lnTo>
                <a:lnTo>
                  <a:pt x="24" y="889"/>
                </a:lnTo>
                <a:lnTo>
                  <a:pt x="24" y="891"/>
                </a:lnTo>
                <a:lnTo>
                  <a:pt x="24" y="891"/>
                </a:lnTo>
                <a:lnTo>
                  <a:pt x="30" y="886"/>
                </a:lnTo>
                <a:lnTo>
                  <a:pt x="38" y="881"/>
                </a:lnTo>
                <a:lnTo>
                  <a:pt x="45" y="876"/>
                </a:lnTo>
                <a:lnTo>
                  <a:pt x="45" y="876"/>
                </a:lnTo>
                <a:lnTo>
                  <a:pt x="59" y="872"/>
                </a:lnTo>
                <a:lnTo>
                  <a:pt x="77" y="868"/>
                </a:lnTo>
                <a:lnTo>
                  <a:pt x="97" y="864"/>
                </a:lnTo>
                <a:lnTo>
                  <a:pt x="109" y="863"/>
                </a:lnTo>
                <a:lnTo>
                  <a:pt x="109" y="863"/>
                </a:lnTo>
                <a:lnTo>
                  <a:pt x="113" y="863"/>
                </a:lnTo>
                <a:lnTo>
                  <a:pt x="118" y="862"/>
                </a:lnTo>
                <a:lnTo>
                  <a:pt x="119" y="860"/>
                </a:lnTo>
                <a:lnTo>
                  <a:pt x="121" y="859"/>
                </a:lnTo>
                <a:lnTo>
                  <a:pt x="122" y="852"/>
                </a:lnTo>
                <a:lnTo>
                  <a:pt x="122" y="852"/>
                </a:lnTo>
                <a:lnTo>
                  <a:pt x="122" y="843"/>
                </a:lnTo>
                <a:lnTo>
                  <a:pt x="122" y="836"/>
                </a:lnTo>
                <a:lnTo>
                  <a:pt x="118" y="825"/>
                </a:lnTo>
                <a:lnTo>
                  <a:pt x="118" y="825"/>
                </a:lnTo>
                <a:lnTo>
                  <a:pt x="119" y="815"/>
                </a:lnTo>
                <a:lnTo>
                  <a:pt x="122" y="790"/>
                </a:lnTo>
                <a:lnTo>
                  <a:pt x="130" y="717"/>
                </a:lnTo>
                <a:lnTo>
                  <a:pt x="136" y="679"/>
                </a:lnTo>
                <a:lnTo>
                  <a:pt x="142" y="648"/>
                </a:lnTo>
                <a:lnTo>
                  <a:pt x="147" y="627"/>
                </a:lnTo>
                <a:lnTo>
                  <a:pt x="148" y="621"/>
                </a:lnTo>
                <a:lnTo>
                  <a:pt x="150" y="621"/>
                </a:lnTo>
                <a:lnTo>
                  <a:pt x="151" y="621"/>
                </a:lnTo>
                <a:lnTo>
                  <a:pt x="151" y="621"/>
                </a:lnTo>
                <a:lnTo>
                  <a:pt x="158" y="630"/>
                </a:lnTo>
                <a:lnTo>
                  <a:pt x="172" y="646"/>
                </a:lnTo>
                <a:lnTo>
                  <a:pt x="213" y="687"/>
                </a:lnTo>
                <a:lnTo>
                  <a:pt x="270" y="743"/>
                </a:lnTo>
                <a:lnTo>
                  <a:pt x="270" y="743"/>
                </a:lnTo>
                <a:lnTo>
                  <a:pt x="277" y="780"/>
                </a:lnTo>
                <a:lnTo>
                  <a:pt x="283" y="809"/>
                </a:lnTo>
                <a:lnTo>
                  <a:pt x="287" y="821"/>
                </a:lnTo>
                <a:lnTo>
                  <a:pt x="290" y="829"/>
                </a:lnTo>
                <a:lnTo>
                  <a:pt x="290" y="829"/>
                </a:lnTo>
                <a:lnTo>
                  <a:pt x="295" y="835"/>
                </a:lnTo>
                <a:lnTo>
                  <a:pt x="300" y="841"/>
                </a:lnTo>
                <a:lnTo>
                  <a:pt x="307" y="847"/>
                </a:lnTo>
                <a:lnTo>
                  <a:pt x="317" y="853"/>
                </a:lnTo>
                <a:lnTo>
                  <a:pt x="327" y="859"/>
                </a:lnTo>
                <a:lnTo>
                  <a:pt x="340" y="865"/>
                </a:lnTo>
                <a:lnTo>
                  <a:pt x="353" y="871"/>
                </a:lnTo>
                <a:lnTo>
                  <a:pt x="370" y="876"/>
                </a:lnTo>
                <a:lnTo>
                  <a:pt x="370" y="876"/>
                </a:lnTo>
                <a:lnTo>
                  <a:pt x="378" y="878"/>
                </a:lnTo>
                <a:lnTo>
                  <a:pt x="388" y="880"/>
                </a:lnTo>
                <a:lnTo>
                  <a:pt x="398" y="881"/>
                </a:lnTo>
                <a:lnTo>
                  <a:pt x="408" y="880"/>
                </a:lnTo>
                <a:lnTo>
                  <a:pt x="430" y="877"/>
                </a:lnTo>
                <a:lnTo>
                  <a:pt x="450" y="872"/>
                </a:lnTo>
                <a:lnTo>
                  <a:pt x="469" y="866"/>
                </a:lnTo>
                <a:lnTo>
                  <a:pt x="485" y="860"/>
                </a:lnTo>
                <a:lnTo>
                  <a:pt x="496" y="854"/>
                </a:lnTo>
                <a:lnTo>
                  <a:pt x="500" y="851"/>
                </a:lnTo>
                <a:lnTo>
                  <a:pt x="501" y="848"/>
                </a:lnTo>
                <a:lnTo>
                  <a:pt x="501" y="848"/>
                </a:lnTo>
                <a:lnTo>
                  <a:pt x="505" y="841"/>
                </a:lnTo>
                <a:lnTo>
                  <a:pt x="508" y="837"/>
                </a:lnTo>
                <a:lnTo>
                  <a:pt x="509" y="835"/>
                </a:lnTo>
                <a:lnTo>
                  <a:pt x="511" y="835"/>
                </a:lnTo>
                <a:lnTo>
                  <a:pt x="710" y="893"/>
                </a:lnTo>
                <a:lnTo>
                  <a:pt x="710" y="893"/>
                </a:lnTo>
                <a:lnTo>
                  <a:pt x="715" y="987"/>
                </a:lnTo>
                <a:lnTo>
                  <a:pt x="719" y="1090"/>
                </a:lnTo>
                <a:lnTo>
                  <a:pt x="719" y="1090"/>
                </a:lnTo>
                <a:lnTo>
                  <a:pt x="720" y="1098"/>
                </a:lnTo>
                <a:lnTo>
                  <a:pt x="723" y="1105"/>
                </a:lnTo>
                <a:lnTo>
                  <a:pt x="725" y="1111"/>
                </a:lnTo>
                <a:lnTo>
                  <a:pt x="730" y="1115"/>
                </a:lnTo>
                <a:lnTo>
                  <a:pt x="730" y="1115"/>
                </a:lnTo>
                <a:lnTo>
                  <a:pt x="733" y="1116"/>
                </a:lnTo>
                <a:lnTo>
                  <a:pt x="737" y="1117"/>
                </a:lnTo>
                <a:lnTo>
                  <a:pt x="747" y="1116"/>
                </a:lnTo>
                <a:lnTo>
                  <a:pt x="753" y="1116"/>
                </a:lnTo>
                <a:lnTo>
                  <a:pt x="760" y="1119"/>
                </a:lnTo>
                <a:lnTo>
                  <a:pt x="767" y="1122"/>
                </a:lnTo>
                <a:lnTo>
                  <a:pt x="774" y="1129"/>
                </a:lnTo>
                <a:lnTo>
                  <a:pt x="774" y="1129"/>
                </a:lnTo>
                <a:lnTo>
                  <a:pt x="792" y="1151"/>
                </a:lnTo>
                <a:lnTo>
                  <a:pt x="795" y="1154"/>
                </a:lnTo>
                <a:lnTo>
                  <a:pt x="796" y="1154"/>
                </a:lnTo>
                <a:lnTo>
                  <a:pt x="797" y="1152"/>
                </a:lnTo>
                <a:lnTo>
                  <a:pt x="797" y="1149"/>
                </a:lnTo>
                <a:lnTo>
                  <a:pt x="797" y="1149"/>
                </a:lnTo>
                <a:lnTo>
                  <a:pt x="796" y="1140"/>
                </a:lnTo>
                <a:lnTo>
                  <a:pt x="794" y="1131"/>
                </a:lnTo>
                <a:lnTo>
                  <a:pt x="790" y="1120"/>
                </a:lnTo>
                <a:lnTo>
                  <a:pt x="783" y="1111"/>
                </a:lnTo>
                <a:lnTo>
                  <a:pt x="783" y="1111"/>
                </a:lnTo>
                <a:lnTo>
                  <a:pt x="774" y="1103"/>
                </a:lnTo>
                <a:lnTo>
                  <a:pt x="763" y="1096"/>
                </a:lnTo>
                <a:lnTo>
                  <a:pt x="750" y="1088"/>
                </a:lnTo>
                <a:lnTo>
                  <a:pt x="750" y="1088"/>
                </a:lnTo>
                <a:lnTo>
                  <a:pt x="749" y="988"/>
                </a:lnTo>
                <a:lnTo>
                  <a:pt x="748" y="917"/>
                </a:lnTo>
                <a:lnTo>
                  <a:pt x="745" y="891"/>
                </a:lnTo>
                <a:lnTo>
                  <a:pt x="745" y="883"/>
                </a:lnTo>
                <a:lnTo>
                  <a:pt x="744" y="878"/>
                </a:lnTo>
                <a:lnTo>
                  <a:pt x="744" y="878"/>
                </a:lnTo>
                <a:lnTo>
                  <a:pt x="742" y="875"/>
                </a:lnTo>
                <a:lnTo>
                  <a:pt x="737" y="871"/>
                </a:lnTo>
                <a:lnTo>
                  <a:pt x="723" y="863"/>
                </a:lnTo>
                <a:lnTo>
                  <a:pt x="704" y="852"/>
                </a:lnTo>
                <a:lnTo>
                  <a:pt x="683" y="841"/>
                </a:lnTo>
                <a:lnTo>
                  <a:pt x="643" y="822"/>
                </a:lnTo>
                <a:lnTo>
                  <a:pt x="626" y="813"/>
                </a:lnTo>
                <a:lnTo>
                  <a:pt x="970" y="809"/>
                </a:lnTo>
                <a:lnTo>
                  <a:pt x="998" y="1016"/>
                </a:lnTo>
                <a:lnTo>
                  <a:pt x="998" y="1016"/>
                </a:lnTo>
                <a:lnTo>
                  <a:pt x="1003" y="1025"/>
                </a:lnTo>
                <a:lnTo>
                  <a:pt x="1009" y="1031"/>
                </a:lnTo>
                <a:lnTo>
                  <a:pt x="1013" y="1034"/>
                </a:lnTo>
                <a:lnTo>
                  <a:pt x="1017" y="1035"/>
                </a:lnTo>
                <a:lnTo>
                  <a:pt x="1017" y="1035"/>
                </a:lnTo>
                <a:lnTo>
                  <a:pt x="1031" y="1039"/>
                </a:lnTo>
                <a:lnTo>
                  <a:pt x="1049" y="1044"/>
                </a:lnTo>
                <a:lnTo>
                  <a:pt x="1057" y="1047"/>
                </a:lnTo>
                <a:lnTo>
                  <a:pt x="1066" y="1052"/>
                </a:lnTo>
                <a:lnTo>
                  <a:pt x="1073" y="1057"/>
                </a:lnTo>
                <a:lnTo>
                  <a:pt x="1075" y="1059"/>
                </a:lnTo>
                <a:lnTo>
                  <a:pt x="1078" y="1063"/>
                </a:lnTo>
                <a:lnTo>
                  <a:pt x="1078" y="1063"/>
                </a:lnTo>
                <a:lnTo>
                  <a:pt x="1084" y="1074"/>
                </a:lnTo>
                <a:lnTo>
                  <a:pt x="1086" y="1078"/>
                </a:lnTo>
                <a:lnTo>
                  <a:pt x="1088" y="1079"/>
                </a:lnTo>
                <a:lnTo>
                  <a:pt x="1091" y="1079"/>
                </a:lnTo>
                <a:lnTo>
                  <a:pt x="1092" y="1078"/>
                </a:lnTo>
                <a:lnTo>
                  <a:pt x="1093" y="1075"/>
                </a:lnTo>
                <a:lnTo>
                  <a:pt x="1094" y="1072"/>
                </a:lnTo>
                <a:lnTo>
                  <a:pt x="1094" y="1072"/>
                </a:lnTo>
                <a:lnTo>
                  <a:pt x="1094" y="1062"/>
                </a:lnTo>
                <a:lnTo>
                  <a:pt x="1094" y="1056"/>
                </a:lnTo>
                <a:lnTo>
                  <a:pt x="1093" y="1051"/>
                </a:lnTo>
                <a:lnTo>
                  <a:pt x="1091" y="1045"/>
                </a:lnTo>
                <a:lnTo>
                  <a:pt x="1086" y="1039"/>
                </a:lnTo>
                <a:lnTo>
                  <a:pt x="1080" y="1033"/>
                </a:lnTo>
                <a:lnTo>
                  <a:pt x="1069" y="1026"/>
                </a:lnTo>
                <a:lnTo>
                  <a:pt x="1069" y="1026"/>
                </a:lnTo>
                <a:lnTo>
                  <a:pt x="1049" y="1014"/>
                </a:lnTo>
                <a:lnTo>
                  <a:pt x="1034" y="1006"/>
                </a:lnTo>
                <a:lnTo>
                  <a:pt x="1023" y="1002"/>
                </a:lnTo>
                <a:lnTo>
                  <a:pt x="1023" y="1002"/>
                </a:lnTo>
                <a:lnTo>
                  <a:pt x="1021" y="968"/>
                </a:lnTo>
                <a:lnTo>
                  <a:pt x="1014" y="891"/>
                </a:lnTo>
                <a:lnTo>
                  <a:pt x="1010" y="848"/>
                </a:lnTo>
                <a:lnTo>
                  <a:pt x="1005" y="811"/>
                </a:lnTo>
                <a:lnTo>
                  <a:pt x="1001" y="782"/>
                </a:lnTo>
                <a:lnTo>
                  <a:pt x="997" y="774"/>
                </a:lnTo>
                <a:lnTo>
                  <a:pt x="995" y="769"/>
                </a:lnTo>
                <a:lnTo>
                  <a:pt x="995" y="769"/>
                </a:lnTo>
                <a:lnTo>
                  <a:pt x="987" y="764"/>
                </a:lnTo>
                <a:lnTo>
                  <a:pt x="979" y="760"/>
                </a:lnTo>
                <a:lnTo>
                  <a:pt x="967" y="757"/>
                </a:lnTo>
                <a:lnTo>
                  <a:pt x="955" y="753"/>
                </a:lnTo>
                <a:lnTo>
                  <a:pt x="930" y="748"/>
                </a:lnTo>
                <a:lnTo>
                  <a:pt x="909" y="746"/>
                </a:lnTo>
                <a:lnTo>
                  <a:pt x="909" y="746"/>
                </a:lnTo>
                <a:lnTo>
                  <a:pt x="875" y="748"/>
                </a:lnTo>
                <a:lnTo>
                  <a:pt x="820" y="753"/>
                </a:lnTo>
                <a:lnTo>
                  <a:pt x="748" y="760"/>
                </a:lnTo>
                <a:lnTo>
                  <a:pt x="748" y="760"/>
                </a:lnTo>
                <a:lnTo>
                  <a:pt x="806" y="716"/>
                </a:lnTo>
                <a:lnTo>
                  <a:pt x="901" y="641"/>
                </a:lnTo>
                <a:lnTo>
                  <a:pt x="901" y="641"/>
                </a:lnTo>
                <a:lnTo>
                  <a:pt x="920" y="626"/>
                </a:lnTo>
                <a:lnTo>
                  <a:pt x="939" y="609"/>
                </a:lnTo>
                <a:lnTo>
                  <a:pt x="973" y="578"/>
                </a:lnTo>
                <a:lnTo>
                  <a:pt x="997" y="554"/>
                </a:lnTo>
                <a:lnTo>
                  <a:pt x="1007" y="544"/>
                </a:lnTo>
                <a:lnTo>
                  <a:pt x="1007" y="544"/>
                </a:lnTo>
                <a:lnTo>
                  <a:pt x="1020" y="507"/>
                </a:lnTo>
                <a:lnTo>
                  <a:pt x="1029" y="477"/>
                </a:lnTo>
                <a:lnTo>
                  <a:pt x="1032" y="465"/>
                </a:lnTo>
                <a:lnTo>
                  <a:pt x="1033" y="455"/>
                </a:lnTo>
                <a:lnTo>
                  <a:pt x="1033" y="455"/>
                </a:lnTo>
                <a:lnTo>
                  <a:pt x="1032" y="448"/>
                </a:lnTo>
                <a:lnTo>
                  <a:pt x="1028" y="443"/>
                </a:lnTo>
                <a:lnTo>
                  <a:pt x="1025" y="439"/>
                </a:lnTo>
                <a:lnTo>
                  <a:pt x="1020" y="437"/>
                </a:lnTo>
                <a:lnTo>
                  <a:pt x="1010" y="434"/>
                </a:lnTo>
                <a:lnTo>
                  <a:pt x="1007" y="434"/>
                </a:lnTo>
                <a:lnTo>
                  <a:pt x="1007" y="434"/>
                </a:lnTo>
                <a:lnTo>
                  <a:pt x="1043" y="284"/>
                </a:lnTo>
                <a:lnTo>
                  <a:pt x="1069" y="182"/>
                </a:lnTo>
                <a:lnTo>
                  <a:pt x="1079" y="150"/>
                </a:lnTo>
                <a:lnTo>
                  <a:pt x="1081" y="141"/>
                </a:lnTo>
                <a:lnTo>
                  <a:pt x="1082" y="140"/>
                </a:lnTo>
                <a:lnTo>
                  <a:pt x="1082" y="140"/>
                </a:lnTo>
                <a:lnTo>
                  <a:pt x="1082" y="140"/>
                </a:lnTo>
                <a:lnTo>
                  <a:pt x="1085" y="163"/>
                </a:lnTo>
                <a:lnTo>
                  <a:pt x="1088" y="221"/>
                </a:lnTo>
                <a:lnTo>
                  <a:pt x="1098" y="391"/>
                </a:lnTo>
                <a:lnTo>
                  <a:pt x="1110" y="636"/>
                </a:lnTo>
                <a:lnTo>
                  <a:pt x="1110" y="636"/>
                </a:lnTo>
                <a:lnTo>
                  <a:pt x="1105" y="683"/>
                </a:lnTo>
                <a:lnTo>
                  <a:pt x="1105" y="683"/>
                </a:lnTo>
                <a:lnTo>
                  <a:pt x="1105" y="688"/>
                </a:lnTo>
                <a:lnTo>
                  <a:pt x="1107" y="691"/>
                </a:lnTo>
                <a:lnTo>
                  <a:pt x="1108" y="696"/>
                </a:lnTo>
                <a:lnTo>
                  <a:pt x="1111" y="699"/>
                </a:lnTo>
                <a:lnTo>
                  <a:pt x="1116" y="700"/>
                </a:lnTo>
                <a:lnTo>
                  <a:pt x="1123" y="700"/>
                </a:lnTo>
                <a:lnTo>
                  <a:pt x="1133" y="696"/>
                </a:lnTo>
                <a:lnTo>
                  <a:pt x="1133" y="696"/>
                </a:lnTo>
                <a:lnTo>
                  <a:pt x="1139" y="694"/>
                </a:lnTo>
                <a:lnTo>
                  <a:pt x="1146" y="689"/>
                </a:lnTo>
                <a:lnTo>
                  <a:pt x="1162" y="676"/>
                </a:lnTo>
                <a:lnTo>
                  <a:pt x="1198" y="643"/>
                </a:lnTo>
                <a:lnTo>
                  <a:pt x="1216" y="626"/>
                </a:lnTo>
                <a:lnTo>
                  <a:pt x="1232" y="612"/>
                </a:lnTo>
                <a:lnTo>
                  <a:pt x="1245" y="602"/>
                </a:lnTo>
                <a:lnTo>
                  <a:pt x="1250" y="600"/>
                </a:lnTo>
                <a:lnTo>
                  <a:pt x="1255" y="599"/>
                </a:lnTo>
                <a:lnTo>
                  <a:pt x="1255" y="599"/>
                </a:lnTo>
                <a:lnTo>
                  <a:pt x="1261" y="597"/>
                </a:lnTo>
                <a:lnTo>
                  <a:pt x="1267" y="596"/>
                </a:lnTo>
                <a:lnTo>
                  <a:pt x="1274" y="593"/>
                </a:lnTo>
                <a:lnTo>
                  <a:pt x="1276" y="590"/>
                </a:lnTo>
                <a:lnTo>
                  <a:pt x="1276" y="589"/>
                </a:lnTo>
                <a:lnTo>
                  <a:pt x="1275" y="588"/>
                </a:lnTo>
                <a:lnTo>
                  <a:pt x="1273" y="586"/>
                </a:lnTo>
                <a:lnTo>
                  <a:pt x="1273" y="586"/>
                </a:lnTo>
                <a:lnTo>
                  <a:pt x="1265" y="584"/>
                </a:lnTo>
                <a:lnTo>
                  <a:pt x="1255" y="580"/>
                </a:lnTo>
                <a:lnTo>
                  <a:pt x="1249" y="579"/>
                </a:lnTo>
                <a:lnTo>
                  <a:pt x="1243" y="579"/>
                </a:lnTo>
                <a:lnTo>
                  <a:pt x="1237" y="579"/>
                </a:lnTo>
                <a:lnTo>
                  <a:pt x="1229" y="582"/>
                </a:lnTo>
                <a:lnTo>
                  <a:pt x="1229" y="582"/>
                </a:lnTo>
                <a:lnTo>
                  <a:pt x="1221" y="586"/>
                </a:lnTo>
                <a:lnTo>
                  <a:pt x="1208" y="597"/>
                </a:lnTo>
                <a:lnTo>
                  <a:pt x="1178" y="625"/>
                </a:lnTo>
                <a:lnTo>
                  <a:pt x="1163" y="637"/>
                </a:lnTo>
                <a:lnTo>
                  <a:pt x="1151" y="646"/>
                </a:lnTo>
                <a:lnTo>
                  <a:pt x="1146" y="648"/>
                </a:lnTo>
                <a:lnTo>
                  <a:pt x="1143" y="649"/>
                </a:lnTo>
                <a:lnTo>
                  <a:pt x="1140" y="648"/>
                </a:lnTo>
                <a:lnTo>
                  <a:pt x="1139" y="644"/>
                </a:lnTo>
                <a:lnTo>
                  <a:pt x="1139" y="644"/>
                </a:lnTo>
                <a:lnTo>
                  <a:pt x="1138" y="625"/>
                </a:lnTo>
                <a:lnTo>
                  <a:pt x="1138" y="603"/>
                </a:lnTo>
                <a:lnTo>
                  <a:pt x="1138" y="603"/>
                </a:lnTo>
                <a:lnTo>
                  <a:pt x="1145" y="357"/>
                </a:lnTo>
                <a:lnTo>
                  <a:pt x="1150" y="199"/>
                </a:lnTo>
                <a:lnTo>
                  <a:pt x="1151" y="118"/>
                </a:lnTo>
                <a:lnTo>
                  <a:pt x="1151" y="118"/>
                </a:lnTo>
                <a:lnTo>
                  <a:pt x="1152" y="97"/>
                </a:lnTo>
                <a:lnTo>
                  <a:pt x="1152" y="83"/>
                </a:lnTo>
                <a:lnTo>
                  <a:pt x="1151" y="69"/>
                </a:lnTo>
                <a:lnTo>
                  <a:pt x="1150" y="56"/>
                </a:lnTo>
                <a:lnTo>
                  <a:pt x="1145" y="42"/>
                </a:lnTo>
                <a:lnTo>
                  <a:pt x="1141" y="37"/>
                </a:lnTo>
                <a:lnTo>
                  <a:pt x="1138" y="31"/>
                </a:lnTo>
                <a:lnTo>
                  <a:pt x="1133" y="28"/>
                </a:lnTo>
                <a:lnTo>
                  <a:pt x="1128" y="23"/>
                </a:lnTo>
                <a:lnTo>
                  <a:pt x="1128" y="23"/>
                </a:lnTo>
                <a:lnTo>
                  <a:pt x="1121" y="21"/>
                </a:lnTo>
                <a:lnTo>
                  <a:pt x="1114" y="19"/>
                </a:lnTo>
                <a:lnTo>
                  <a:pt x="1105" y="19"/>
                </a:lnTo>
                <a:lnTo>
                  <a:pt x="1097" y="21"/>
                </a:lnTo>
                <a:lnTo>
                  <a:pt x="1088" y="23"/>
                </a:lnTo>
                <a:lnTo>
                  <a:pt x="1079" y="25"/>
                </a:lnTo>
                <a:lnTo>
                  <a:pt x="1061" y="33"/>
                </a:lnTo>
                <a:lnTo>
                  <a:pt x="1044" y="41"/>
                </a:lnTo>
                <a:lnTo>
                  <a:pt x="1031" y="51"/>
                </a:lnTo>
                <a:lnTo>
                  <a:pt x="1021" y="59"/>
                </a:lnTo>
                <a:lnTo>
                  <a:pt x="1019" y="63"/>
                </a:lnTo>
                <a:lnTo>
                  <a:pt x="1017" y="65"/>
                </a:lnTo>
                <a:lnTo>
                  <a:pt x="1017" y="65"/>
                </a:lnTo>
                <a:lnTo>
                  <a:pt x="1014" y="78"/>
                </a:lnTo>
                <a:lnTo>
                  <a:pt x="1005" y="104"/>
                </a:lnTo>
                <a:lnTo>
                  <a:pt x="981" y="175"/>
                </a:lnTo>
                <a:lnTo>
                  <a:pt x="946" y="273"/>
                </a:lnTo>
                <a:lnTo>
                  <a:pt x="946" y="273"/>
                </a:lnTo>
                <a:lnTo>
                  <a:pt x="939" y="273"/>
                </a:lnTo>
                <a:lnTo>
                  <a:pt x="921" y="275"/>
                </a:lnTo>
                <a:lnTo>
                  <a:pt x="895" y="279"/>
                </a:lnTo>
                <a:lnTo>
                  <a:pt x="879" y="282"/>
                </a:lnTo>
                <a:lnTo>
                  <a:pt x="863" y="287"/>
                </a:lnTo>
                <a:lnTo>
                  <a:pt x="863" y="287"/>
                </a:lnTo>
                <a:lnTo>
                  <a:pt x="849" y="292"/>
                </a:lnTo>
                <a:lnTo>
                  <a:pt x="836" y="297"/>
                </a:lnTo>
                <a:lnTo>
                  <a:pt x="814" y="308"/>
                </a:lnTo>
                <a:lnTo>
                  <a:pt x="791" y="320"/>
                </a:lnTo>
                <a:lnTo>
                  <a:pt x="765" y="333"/>
                </a:lnTo>
                <a:lnTo>
                  <a:pt x="765" y="333"/>
                </a:lnTo>
                <a:lnTo>
                  <a:pt x="749" y="340"/>
                </a:lnTo>
                <a:lnTo>
                  <a:pt x="732" y="350"/>
                </a:lnTo>
                <a:lnTo>
                  <a:pt x="701" y="372"/>
                </a:lnTo>
                <a:lnTo>
                  <a:pt x="677" y="389"/>
                </a:lnTo>
                <a:lnTo>
                  <a:pt x="668" y="396"/>
                </a:lnTo>
                <a:lnTo>
                  <a:pt x="593" y="380"/>
                </a:lnTo>
                <a:lnTo>
                  <a:pt x="593" y="380"/>
                </a:lnTo>
                <a:lnTo>
                  <a:pt x="599" y="325"/>
                </a:lnTo>
                <a:lnTo>
                  <a:pt x="613" y="202"/>
                </a:lnTo>
                <a:lnTo>
                  <a:pt x="620" y="136"/>
                </a:lnTo>
                <a:lnTo>
                  <a:pt x="625" y="77"/>
                </a:lnTo>
                <a:lnTo>
                  <a:pt x="626" y="54"/>
                </a:lnTo>
                <a:lnTo>
                  <a:pt x="626" y="35"/>
                </a:lnTo>
                <a:lnTo>
                  <a:pt x="626" y="22"/>
                </a:lnTo>
                <a:lnTo>
                  <a:pt x="625" y="18"/>
                </a:lnTo>
                <a:lnTo>
                  <a:pt x="624" y="16"/>
                </a:lnTo>
                <a:lnTo>
                  <a:pt x="624" y="16"/>
                </a:lnTo>
                <a:lnTo>
                  <a:pt x="615" y="8"/>
                </a:lnTo>
                <a:lnTo>
                  <a:pt x="609" y="4"/>
                </a:lnTo>
                <a:lnTo>
                  <a:pt x="607" y="2"/>
                </a:lnTo>
                <a:lnTo>
                  <a:pt x="603" y="1"/>
                </a:lnTo>
                <a:lnTo>
                  <a:pt x="593" y="0"/>
                </a:lnTo>
                <a:lnTo>
                  <a:pt x="593" y="0"/>
                </a:lnTo>
                <a:lnTo>
                  <a:pt x="585" y="1"/>
                </a:lnTo>
                <a:lnTo>
                  <a:pt x="578" y="2"/>
                </a:lnTo>
                <a:lnTo>
                  <a:pt x="572" y="6"/>
                </a:lnTo>
                <a:lnTo>
                  <a:pt x="567" y="10"/>
                </a:lnTo>
                <a:lnTo>
                  <a:pt x="562" y="14"/>
                </a:lnTo>
                <a:lnTo>
                  <a:pt x="559" y="22"/>
                </a:lnTo>
                <a:lnTo>
                  <a:pt x="555" y="29"/>
                </a:lnTo>
                <a:lnTo>
                  <a:pt x="554" y="39"/>
                </a:lnTo>
                <a:lnTo>
                  <a:pt x="554" y="39"/>
                </a:lnTo>
                <a:lnTo>
                  <a:pt x="541" y="107"/>
                </a:lnTo>
                <a:lnTo>
                  <a:pt x="517" y="235"/>
                </a:lnTo>
                <a:lnTo>
                  <a:pt x="483" y="413"/>
                </a:lnTo>
                <a:lnTo>
                  <a:pt x="464" y="434"/>
                </a:lnTo>
                <a:lnTo>
                  <a:pt x="464" y="434"/>
                </a:lnTo>
                <a:lnTo>
                  <a:pt x="469" y="437"/>
                </a:lnTo>
                <a:lnTo>
                  <a:pt x="472" y="438"/>
                </a:lnTo>
                <a:lnTo>
                  <a:pt x="476" y="440"/>
                </a:lnTo>
                <a:lnTo>
                  <a:pt x="476" y="443"/>
                </a:lnTo>
                <a:lnTo>
                  <a:pt x="476" y="444"/>
                </a:lnTo>
                <a:lnTo>
                  <a:pt x="473" y="445"/>
                </a:lnTo>
                <a:lnTo>
                  <a:pt x="466" y="448"/>
                </a:lnTo>
                <a:lnTo>
                  <a:pt x="453" y="449"/>
                </a:lnTo>
                <a:lnTo>
                  <a:pt x="453" y="449"/>
                </a:lnTo>
                <a:lnTo>
                  <a:pt x="435" y="451"/>
                </a:lnTo>
                <a:lnTo>
                  <a:pt x="417" y="456"/>
                </a:lnTo>
                <a:lnTo>
                  <a:pt x="398" y="463"/>
                </a:lnTo>
                <a:lnTo>
                  <a:pt x="381" y="471"/>
                </a:lnTo>
                <a:lnTo>
                  <a:pt x="353" y="484"/>
                </a:lnTo>
                <a:lnTo>
                  <a:pt x="342" y="490"/>
                </a:lnTo>
                <a:lnTo>
                  <a:pt x="342" y="490"/>
                </a:lnTo>
                <a:lnTo>
                  <a:pt x="340" y="488"/>
                </a:lnTo>
                <a:lnTo>
                  <a:pt x="333" y="486"/>
                </a:lnTo>
                <a:lnTo>
                  <a:pt x="329" y="486"/>
                </a:lnTo>
                <a:lnTo>
                  <a:pt x="324" y="488"/>
                </a:lnTo>
                <a:lnTo>
                  <a:pt x="320" y="489"/>
                </a:lnTo>
                <a:lnTo>
                  <a:pt x="318" y="494"/>
                </a:lnTo>
                <a:lnTo>
                  <a:pt x="318" y="494"/>
                </a:lnTo>
                <a:lnTo>
                  <a:pt x="305" y="519"/>
                </a:lnTo>
                <a:lnTo>
                  <a:pt x="298" y="535"/>
                </a:lnTo>
                <a:lnTo>
                  <a:pt x="298" y="535"/>
                </a:lnTo>
                <a:lnTo>
                  <a:pt x="237" y="461"/>
                </a:lnTo>
                <a:lnTo>
                  <a:pt x="183" y="398"/>
                </a:lnTo>
                <a:lnTo>
                  <a:pt x="157" y="368"/>
                </a:lnTo>
                <a:lnTo>
                  <a:pt x="134" y="343"/>
                </a:lnTo>
                <a:lnTo>
                  <a:pt x="134" y="343"/>
                </a:lnTo>
                <a:lnTo>
                  <a:pt x="111" y="322"/>
                </a:lnTo>
                <a:lnTo>
                  <a:pt x="89" y="304"/>
                </a:lnTo>
                <a:lnTo>
                  <a:pt x="68" y="288"/>
                </a:lnTo>
                <a:lnTo>
                  <a:pt x="47" y="276"/>
                </a:lnTo>
                <a:lnTo>
                  <a:pt x="29" y="267"/>
                </a:lnTo>
                <a:lnTo>
                  <a:pt x="15" y="259"/>
                </a:lnTo>
                <a:lnTo>
                  <a:pt x="5" y="256"/>
                </a:lnTo>
                <a:lnTo>
                  <a:pt x="2" y="256"/>
                </a:lnTo>
                <a:lnTo>
                  <a:pt x="0" y="256"/>
                </a:lnTo>
                <a:lnTo>
                  <a:pt x="0" y="256"/>
                </a:lnTo>
                <a:lnTo>
                  <a:pt x="2" y="257"/>
                </a:lnTo>
                <a:lnTo>
                  <a:pt x="4" y="261"/>
                </a:lnTo>
                <a:lnTo>
                  <a:pt x="15" y="270"/>
                </a:lnTo>
                <a:lnTo>
                  <a:pt x="52" y="303"/>
                </a:lnTo>
                <a:lnTo>
                  <a:pt x="95" y="340"/>
                </a:lnTo>
                <a:lnTo>
                  <a:pt x="115" y="358"/>
                </a:lnTo>
                <a:lnTo>
                  <a:pt x="129" y="374"/>
                </a:lnTo>
                <a:lnTo>
                  <a:pt x="129" y="374"/>
                </a:lnTo>
                <a:lnTo>
                  <a:pt x="168" y="422"/>
                </a:lnTo>
                <a:lnTo>
                  <a:pt x="219" y="492"/>
                </a:lnTo>
                <a:lnTo>
                  <a:pt x="287" y="582"/>
                </a:lnTo>
                <a:lnTo>
                  <a:pt x="287" y="589"/>
                </a:lnTo>
                <a:lnTo>
                  <a:pt x="287" y="589"/>
                </a:lnTo>
                <a:lnTo>
                  <a:pt x="283" y="597"/>
                </a:lnTo>
                <a:lnTo>
                  <a:pt x="280" y="605"/>
                </a:lnTo>
                <a:lnTo>
                  <a:pt x="278" y="612"/>
                </a:lnTo>
                <a:lnTo>
                  <a:pt x="278" y="612"/>
                </a:lnTo>
                <a:lnTo>
                  <a:pt x="280" y="620"/>
                </a:lnTo>
                <a:lnTo>
                  <a:pt x="283" y="630"/>
                </a:lnTo>
                <a:lnTo>
                  <a:pt x="287" y="642"/>
                </a:lnTo>
                <a:lnTo>
                  <a:pt x="287" y="6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EDBBC2EA-8ABF-4D9C-AC61-5DCA55D71084}"/>
              </a:ext>
            </a:extLst>
          </p:cNvPr>
          <p:cNvSpPr>
            <a:spLocks noEditPoints="1"/>
          </p:cNvSpPr>
          <p:nvPr/>
        </p:nvSpPr>
        <p:spPr bwMode="auto">
          <a:xfrm>
            <a:off x="6659112" y="1667983"/>
            <a:ext cx="2449231" cy="1230491"/>
          </a:xfrm>
          <a:custGeom>
            <a:avLst/>
            <a:gdLst>
              <a:gd name="T0" fmla="*/ 437 w 1459"/>
              <a:gd name="T1" fmla="*/ 669 h 733"/>
              <a:gd name="T2" fmla="*/ 490 w 1459"/>
              <a:gd name="T3" fmla="*/ 667 h 733"/>
              <a:gd name="T4" fmla="*/ 512 w 1459"/>
              <a:gd name="T5" fmla="*/ 656 h 733"/>
              <a:gd name="T6" fmla="*/ 518 w 1459"/>
              <a:gd name="T7" fmla="*/ 544 h 733"/>
              <a:gd name="T8" fmla="*/ 773 w 1459"/>
              <a:gd name="T9" fmla="*/ 509 h 733"/>
              <a:gd name="T10" fmla="*/ 814 w 1459"/>
              <a:gd name="T11" fmla="*/ 620 h 733"/>
              <a:gd name="T12" fmla="*/ 780 w 1459"/>
              <a:gd name="T13" fmla="*/ 673 h 733"/>
              <a:gd name="T14" fmla="*/ 828 w 1459"/>
              <a:gd name="T15" fmla="*/ 686 h 733"/>
              <a:gd name="T16" fmla="*/ 822 w 1459"/>
              <a:gd name="T17" fmla="*/ 665 h 733"/>
              <a:gd name="T18" fmla="*/ 841 w 1459"/>
              <a:gd name="T19" fmla="*/ 602 h 733"/>
              <a:gd name="T20" fmla="*/ 833 w 1459"/>
              <a:gd name="T21" fmla="*/ 573 h 733"/>
              <a:gd name="T22" fmla="*/ 897 w 1459"/>
              <a:gd name="T23" fmla="*/ 511 h 733"/>
              <a:gd name="T24" fmla="*/ 931 w 1459"/>
              <a:gd name="T25" fmla="*/ 574 h 733"/>
              <a:gd name="T26" fmla="*/ 946 w 1459"/>
              <a:gd name="T27" fmla="*/ 612 h 733"/>
              <a:gd name="T28" fmla="*/ 1002 w 1459"/>
              <a:gd name="T29" fmla="*/ 615 h 733"/>
              <a:gd name="T30" fmla="*/ 945 w 1459"/>
              <a:gd name="T31" fmla="*/ 570 h 733"/>
              <a:gd name="T32" fmla="*/ 1029 w 1459"/>
              <a:gd name="T33" fmla="*/ 488 h 733"/>
              <a:gd name="T34" fmla="*/ 1068 w 1459"/>
              <a:gd name="T35" fmla="*/ 560 h 733"/>
              <a:gd name="T36" fmla="*/ 1082 w 1459"/>
              <a:gd name="T37" fmla="*/ 608 h 733"/>
              <a:gd name="T38" fmla="*/ 1033 w 1459"/>
              <a:gd name="T39" fmla="*/ 723 h 733"/>
              <a:gd name="T40" fmla="*/ 1051 w 1459"/>
              <a:gd name="T41" fmla="*/ 718 h 733"/>
              <a:gd name="T42" fmla="*/ 1103 w 1459"/>
              <a:gd name="T43" fmla="*/ 602 h 733"/>
              <a:gd name="T44" fmla="*/ 1103 w 1459"/>
              <a:gd name="T45" fmla="*/ 475 h 733"/>
              <a:gd name="T46" fmla="*/ 1135 w 1459"/>
              <a:gd name="T47" fmla="*/ 484 h 733"/>
              <a:gd name="T48" fmla="*/ 1157 w 1459"/>
              <a:gd name="T49" fmla="*/ 484 h 733"/>
              <a:gd name="T50" fmla="*/ 1174 w 1459"/>
              <a:gd name="T51" fmla="*/ 485 h 733"/>
              <a:gd name="T52" fmla="*/ 1206 w 1459"/>
              <a:gd name="T53" fmla="*/ 686 h 733"/>
              <a:gd name="T54" fmla="*/ 1211 w 1459"/>
              <a:gd name="T55" fmla="*/ 621 h 733"/>
              <a:gd name="T56" fmla="*/ 1209 w 1459"/>
              <a:gd name="T57" fmla="*/ 498 h 733"/>
              <a:gd name="T58" fmla="*/ 1197 w 1459"/>
              <a:gd name="T59" fmla="*/ 452 h 733"/>
              <a:gd name="T60" fmla="*/ 1235 w 1459"/>
              <a:gd name="T61" fmla="*/ 382 h 733"/>
              <a:gd name="T62" fmla="*/ 1233 w 1459"/>
              <a:gd name="T63" fmla="*/ 263 h 733"/>
              <a:gd name="T64" fmla="*/ 1323 w 1459"/>
              <a:gd name="T65" fmla="*/ 187 h 733"/>
              <a:gd name="T66" fmla="*/ 1426 w 1459"/>
              <a:gd name="T67" fmla="*/ 151 h 733"/>
              <a:gd name="T68" fmla="*/ 1308 w 1459"/>
              <a:gd name="T69" fmla="*/ 182 h 733"/>
              <a:gd name="T70" fmla="*/ 1274 w 1459"/>
              <a:gd name="T71" fmla="*/ 152 h 733"/>
              <a:gd name="T72" fmla="*/ 1370 w 1459"/>
              <a:gd name="T73" fmla="*/ 94 h 733"/>
              <a:gd name="T74" fmla="*/ 1339 w 1459"/>
              <a:gd name="T75" fmla="*/ 91 h 733"/>
              <a:gd name="T76" fmla="*/ 1203 w 1459"/>
              <a:gd name="T77" fmla="*/ 204 h 733"/>
              <a:gd name="T78" fmla="*/ 1110 w 1459"/>
              <a:gd name="T79" fmla="*/ 208 h 733"/>
              <a:gd name="T80" fmla="*/ 1047 w 1459"/>
              <a:gd name="T81" fmla="*/ 200 h 733"/>
              <a:gd name="T82" fmla="*/ 916 w 1459"/>
              <a:gd name="T83" fmla="*/ 229 h 733"/>
              <a:gd name="T84" fmla="*/ 590 w 1459"/>
              <a:gd name="T85" fmla="*/ 111 h 733"/>
              <a:gd name="T86" fmla="*/ 516 w 1459"/>
              <a:gd name="T87" fmla="*/ 1 h 733"/>
              <a:gd name="T88" fmla="*/ 509 w 1459"/>
              <a:gd name="T89" fmla="*/ 40 h 733"/>
              <a:gd name="T90" fmla="*/ 433 w 1459"/>
              <a:gd name="T91" fmla="*/ 44 h 733"/>
              <a:gd name="T92" fmla="*/ 388 w 1459"/>
              <a:gd name="T93" fmla="*/ 58 h 733"/>
              <a:gd name="T94" fmla="*/ 402 w 1459"/>
              <a:gd name="T95" fmla="*/ 241 h 733"/>
              <a:gd name="T96" fmla="*/ 4 w 1459"/>
              <a:gd name="T97" fmla="*/ 250 h 733"/>
              <a:gd name="T98" fmla="*/ 30 w 1459"/>
              <a:gd name="T99" fmla="*/ 321 h 733"/>
              <a:gd name="T100" fmla="*/ 203 w 1459"/>
              <a:gd name="T101" fmla="*/ 456 h 733"/>
              <a:gd name="T102" fmla="*/ 278 w 1459"/>
              <a:gd name="T103" fmla="*/ 462 h 733"/>
              <a:gd name="T104" fmla="*/ 201 w 1459"/>
              <a:gd name="T105" fmla="*/ 516 h 733"/>
              <a:gd name="T106" fmla="*/ 261 w 1459"/>
              <a:gd name="T107" fmla="*/ 560 h 733"/>
              <a:gd name="T108" fmla="*/ 497 w 1459"/>
              <a:gd name="T109" fmla="*/ 548 h 733"/>
              <a:gd name="T110" fmla="*/ 460 w 1459"/>
              <a:gd name="T111" fmla="*/ 657 h 733"/>
              <a:gd name="T112" fmla="*/ 373 w 1459"/>
              <a:gd name="T113" fmla="*/ 662 h 733"/>
              <a:gd name="T114" fmla="*/ 423 w 1459"/>
              <a:gd name="T115" fmla="*/ 663 h 733"/>
              <a:gd name="T116" fmla="*/ 527 w 1459"/>
              <a:gd name="T117" fmla="*/ 241 h 733"/>
              <a:gd name="T118" fmla="*/ 562 w 1459"/>
              <a:gd name="T119" fmla="*/ 166 h 733"/>
              <a:gd name="T120" fmla="*/ 421 w 1459"/>
              <a:gd name="T121" fmla="*/ 241 h 733"/>
              <a:gd name="T122" fmla="*/ 466 w 1459"/>
              <a:gd name="T123" fmla="*/ 241 h 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59" h="733">
                <a:moveTo>
                  <a:pt x="439" y="671"/>
                </a:moveTo>
                <a:lnTo>
                  <a:pt x="439" y="671"/>
                </a:lnTo>
                <a:lnTo>
                  <a:pt x="441" y="671"/>
                </a:lnTo>
                <a:lnTo>
                  <a:pt x="441" y="671"/>
                </a:lnTo>
                <a:lnTo>
                  <a:pt x="441" y="671"/>
                </a:lnTo>
                <a:lnTo>
                  <a:pt x="441" y="671"/>
                </a:lnTo>
                <a:lnTo>
                  <a:pt x="439" y="671"/>
                </a:lnTo>
                <a:lnTo>
                  <a:pt x="439" y="671"/>
                </a:lnTo>
                <a:close/>
                <a:moveTo>
                  <a:pt x="437" y="669"/>
                </a:moveTo>
                <a:lnTo>
                  <a:pt x="437" y="669"/>
                </a:lnTo>
                <a:lnTo>
                  <a:pt x="441" y="671"/>
                </a:lnTo>
                <a:lnTo>
                  <a:pt x="441" y="671"/>
                </a:lnTo>
                <a:lnTo>
                  <a:pt x="454" y="669"/>
                </a:lnTo>
                <a:lnTo>
                  <a:pt x="454" y="669"/>
                </a:lnTo>
                <a:lnTo>
                  <a:pt x="476" y="667"/>
                </a:lnTo>
                <a:lnTo>
                  <a:pt x="486" y="667"/>
                </a:lnTo>
                <a:lnTo>
                  <a:pt x="486" y="667"/>
                </a:lnTo>
                <a:lnTo>
                  <a:pt x="490" y="667"/>
                </a:lnTo>
                <a:lnTo>
                  <a:pt x="494" y="666"/>
                </a:lnTo>
                <a:lnTo>
                  <a:pt x="498" y="662"/>
                </a:lnTo>
                <a:lnTo>
                  <a:pt x="501" y="659"/>
                </a:lnTo>
                <a:lnTo>
                  <a:pt x="501" y="657"/>
                </a:lnTo>
                <a:lnTo>
                  <a:pt x="501" y="657"/>
                </a:lnTo>
                <a:lnTo>
                  <a:pt x="503" y="657"/>
                </a:lnTo>
                <a:lnTo>
                  <a:pt x="508" y="659"/>
                </a:lnTo>
                <a:lnTo>
                  <a:pt x="510" y="657"/>
                </a:lnTo>
                <a:lnTo>
                  <a:pt x="512" y="656"/>
                </a:lnTo>
                <a:lnTo>
                  <a:pt x="512" y="654"/>
                </a:lnTo>
                <a:lnTo>
                  <a:pt x="512" y="650"/>
                </a:lnTo>
                <a:lnTo>
                  <a:pt x="512" y="650"/>
                </a:lnTo>
                <a:lnTo>
                  <a:pt x="507" y="638"/>
                </a:lnTo>
                <a:lnTo>
                  <a:pt x="506" y="636"/>
                </a:lnTo>
                <a:lnTo>
                  <a:pt x="506" y="636"/>
                </a:lnTo>
                <a:lnTo>
                  <a:pt x="509" y="608"/>
                </a:lnTo>
                <a:lnTo>
                  <a:pt x="518" y="544"/>
                </a:lnTo>
                <a:lnTo>
                  <a:pt x="518" y="544"/>
                </a:lnTo>
                <a:lnTo>
                  <a:pt x="574" y="536"/>
                </a:lnTo>
                <a:lnTo>
                  <a:pt x="601" y="532"/>
                </a:lnTo>
                <a:lnTo>
                  <a:pt x="624" y="531"/>
                </a:lnTo>
                <a:lnTo>
                  <a:pt x="624" y="531"/>
                </a:lnTo>
                <a:lnTo>
                  <a:pt x="646" y="528"/>
                </a:lnTo>
                <a:lnTo>
                  <a:pt x="672" y="526"/>
                </a:lnTo>
                <a:lnTo>
                  <a:pt x="720" y="517"/>
                </a:lnTo>
                <a:lnTo>
                  <a:pt x="760" y="510"/>
                </a:lnTo>
                <a:lnTo>
                  <a:pt x="773" y="509"/>
                </a:lnTo>
                <a:lnTo>
                  <a:pt x="778" y="509"/>
                </a:lnTo>
                <a:lnTo>
                  <a:pt x="779" y="510"/>
                </a:lnTo>
                <a:lnTo>
                  <a:pt x="779" y="510"/>
                </a:lnTo>
                <a:lnTo>
                  <a:pt x="782" y="515"/>
                </a:lnTo>
                <a:lnTo>
                  <a:pt x="788" y="526"/>
                </a:lnTo>
                <a:lnTo>
                  <a:pt x="803" y="557"/>
                </a:lnTo>
                <a:lnTo>
                  <a:pt x="821" y="599"/>
                </a:lnTo>
                <a:lnTo>
                  <a:pt x="821" y="599"/>
                </a:lnTo>
                <a:lnTo>
                  <a:pt x="814" y="620"/>
                </a:lnTo>
                <a:lnTo>
                  <a:pt x="804" y="644"/>
                </a:lnTo>
                <a:lnTo>
                  <a:pt x="804" y="644"/>
                </a:lnTo>
                <a:lnTo>
                  <a:pt x="802" y="649"/>
                </a:lnTo>
                <a:lnTo>
                  <a:pt x="796" y="657"/>
                </a:lnTo>
                <a:lnTo>
                  <a:pt x="788" y="667"/>
                </a:lnTo>
                <a:lnTo>
                  <a:pt x="785" y="671"/>
                </a:lnTo>
                <a:lnTo>
                  <a:pt x="781" y="672"/>
                </a:lnTo>
                <a:lnTo>
                  <a:pt x="781" y="672"/>
                </a:lnTo>
                <a:lnTo>
                  <a:pt x="780" y="673"/>
                </a:lnTo>
                <a:lnTo>
                  <a:pt x="780" y="674"/>
                </a:lnTo>
                <a:lnTo>
                  <a:pt x="784" y="674"/>
                </a:lnTo>
                <a:lnTo>
                  <a:pt x="797" y="675"/>
                </a:lnTo>
                <a:lnTo>
                  <a:pt x="811" y="677"/>
                </a:lnTo>
                <a:lnTo>
                  <a:pt x="817" y="678"/>
                </a:lnTo>
                <a:lnTo>
                  <a:pt x="820" y="679"/>
                </a:lnTo>
                <a:lnTo>
                  <a:pt x="820" y="679"/>
                </a:lnTo>
                <a:lnTo>
                  <a:pt x="823" y="683"/>
                </a:lnTo>
                <a:lnTo>
                  <a:pt x="828" y="686"/>
                </a:lnTo>
                <a:lnTo>
                  <a:pt x="835" y="689"/>
                </a:lnTo>
                <a:lnTo>
                  <a:pt x="835" y="689"/>
                </a:lnTo>
                <a:lnTo>
                  <a:pt x="835" y="689"/>
                </a:lnTo>
                <a:lnTo>
                  <a:pt x="835" y="686"/>
                </a:lnTo>
                <a:lnTo>
                  <a:pt x="834" y="682"/>
                </a:lnTo>
                <a:lnTo>
                  <a:pt x="829" y="672"/>
                </a:lnTo>
                <a:lnTo>
                  <a:pt x="829" y="672"/>
                </a:lnTo>
                <a:lnTo>
                  <a:pt x="826" y="668"/>
                </a:lnTo>
                <a:lnTo>
                  <a:pt x="822" y="665"/>
                </a:lnTo>
                <a:lnTo>
                  <a:pt x="819" y="663"/>
                </a:lnTo>
                <a:lnTo>
                  <a:pt x="815" y="662"/>
                </a:lnTo>
                <a:lnTo>
                  <a:pt x="810" y="662"/>
                </a:lnTo>
                <a:lnTo>
                  <a:pt x="808" y="662"/>
                </a:lnTo>
                <a:lnTo>
                  <a:pt x="808" y="662"/>
                </a:lnTo>
                <a:lnTo>
                  <a:pt x="825" y="636"/>
                </a:lnTo>
                <a:lnTo>
                  <a:pt x="837" y="615"/>
                </a:lnTo>
                <a:lnTo>
                  <a:pt x="840" y="607"/>
                </a:lnTo>
                <a:lnTo>
                  <a:pt x="841" y="602"/>
                </a:lnTo>
                <a:lnTo>
                  <a:pt x="841" y="602"/>
                </a:lnTo>
                <a:lnTo>
                  <a:pt x="841" y="598"/>
                </a:lnTo>
                <a:lnTo>
                  <a:pt x="843" y="597"/>
                </a:lnTo>
                <a:lnTo>
                  <a:pt x="846" y="595"/>
                </a:lnTo>
                <a:lnTo>
                  <a:pt x="846" y="593"/>
                </a:lnTo>
                <a:lnTo>
                  <a:pt x="845" y="591"/>
                </a:lnTo>
                <a:lnTo>
                  <a:pt x="838" y="581"/>
                </a:lnTo>
                <a:lnTo>
                  <a:pt x="838" y="581"/>
                </a:lnTo>
                <a:lnTo>
                  <a:pt x="833" y="573"/>
                </a:lnTo>
                <a:lnTo>
                  <a:pt x="827" y="562"/>
                </a:lnTo>
                <a:lnTo>
                  <a:pt x="822" y="550"/>
                </a:lnTo>
                <a:lnTo>
                  <a:pt x="819" y="538"/>
                </a:lnTo>
                <a:lnTo>
                  <a:pt x="814" y="519"/>
                </a:lnTo>
                <a:lnTo>
                  <a:pt x="811" y="510"/>
                </a:lnTo>
                <a:lnTo>
                  <a:pt x="886" y="514"/>
                </a:lnTo>
                <a:lnTo>
                  <a:pt x="886" y="514"/>
                </a:lnTo>
                <a:lnTo>
                  <a:pt x="888" y="513"/>
                </a:lnTo>
                <a:lnTo>
                  <a:pt x="897" y="511"/>
                </a:lnTo>
                <a:lnTo>
                  <a:pt x="900" y="513"/>
                </a:lnTo>
                <a:lnTo>
                  <a:pt x="905" y="513"/>
                </a:lnTo>
                <a:lnTo>
                  <a:pt x="908" y="514"/>
                </a:lnTo>
                <a:lnTo>
                  <a:pt x="909" y="517"/>
                </a:lnTo>
                <a:lnTo>
                  <a:pt x="909" y="517"/>
                </a:lnTo>
                <a:lnTo>
                  <a:pt x="912" y="527"/>
                </a:lnTo>
                <a:lnTo>
                  <a:pt x="918" y="543"/>
                </a:lnTo>
                <a:lnTo>
                  <a:pt x="926" y="560"/>
                </a:lnTo>
                <a:lnTo>
                  <a:pt x="931" y="574"/>
                </a:lnTo>
                <a:lnTo>
                  <a:pt x="931" y="574"/>
                </a:lnTo>
                <a:lnTo>
                  <a:pt x="934" y="585"/>
                </a:lnTo>
                <a:lnTo>
                  <a:pt x="935" y="595"/>
                </a:lnTo>
                <a:lnTo>
                  <a:pt x="937" y="602"/>
                </a:lnTo>
                <a:lnTo>
                  <a:pt x="938" y="607"/>
                </a:lnTo>
                <a:lnTo>
                  <a:pt x="938" y="607"/>
                </a:lnTo>
                <a:lnTo>
                  <a:pt x="944" y="610"/>
                </a:lnTo>
                <a:lnTo>
                  <a:pt x="946" y="612"/>
                </a:lnTo>
                <a:lnTo>
                  <a:pt x="946" y="612"/>
                </a:lnTo>
                <a:lnTo>
                  <a:pt x="951" y="613"/>
                </a:lnTo>
                <a:lnTo>
                  <a:pt x="964" y="613"/>
                </a:lnTo>
                <a:lnTo>
                  <a:pt x="964" y="613"/>
                </a:lnTo>
                <a:lnTo>
                  <a:pt x="976" y="615"/>
                </a:lnTo>
                <a:lnTo>
                  <a:pt x="990" y="618"/>
                </a:lnTo>
                <a:lnTo>
                  <a:pt x="996" y="619"/>
                </a:lnTo>
                <a:lnTo>
                  <a:pt x="1000" y="619"/>
                </a:lnTo>
                <a:lnTo>
                  <a:pt x="1003" y="618"/>
                </a:lnTo>
                <a:lnTo>
                  <a:pt x="1002" y="615"/>
                </a:lnTo>
                <a:lnTo>
                  <a:pt x="1002" y="615"/>
                </a:lnTo>
                <a:lnTo>
                  <a:pt x="998" y="612"/>
                </a:lnTo>
                <a:lnTo>
                  <a:pt x="992" y="608"/>
                </a:lnTo>
                <a:lnTo>
                  <a:pt x="983" y="604"/>
                </a:lnTo>
                <a:lnTo>
                  <a:pt x="975" y="602"/>
                </a:lnTo>
                <a:lnTo>
                  <a:pt x="958" y="598"/>
                </a:lnTo>
                <a:lnTo>
                  <a:pt x="951" y="596"/>
                </a:lnTo>
                <a:lnTo>
                  <a:pt x="951" y="596"/>
                </a:lnTo>
                <a:lnTo>
                  <a:pt x="945" y="570"/>
                </a:lnTo>
                <a:lnTo>
                  <a:pt x="945" y="570"/>
                </a:lnTo>
                <a:lnTo>
                  <a:pt x="941" y="555"/>
                </a:lnTo>
                <a:lnTo>
                  <a:pt x="940" y="534"/>
                </a:lnTo>
                <a:lnTo>
                  <a:pt x="939" y="510"/>
                </a:lnTo>
                <a:lnTo>
                  <a:pt x="939" y="510"/>
                </a:lnTo>
                <a:lnTo>
                  <a:pt x="985" y="498"/>
                </a:lnTo>
                <a:lnTo>
                  <a:pt x="1015" y="490"/>
                </a:lnTo>
                <a:lnTo>
                  <a:pt x="1026" y="488"/>
                </a:lnTo>
                <a:lnTo>
                  <a:pt x="1029" y="488"/>
                </a:lnTo>
                <a:lnTo>
                  <a:pt x="1029" y="488"/>
                </a:lnTo>
                <a:lnTo>
                  <a:pt x="1032" y="496"/>
                </a:lnTo>
                <a:lnTo>
                  <a:pt x="1039" y="510"/>
                </a:lnTo>
                <a:lnTo>
                  <a:pt x="1055" y="539"/>
                </a:lnTo>
                <a:lnTo>
                  <a:pt x="1055" y="539"/>
                </a:lnTo>
                <a:lnTo>
                  <a:pt x="1059" y="546"/>
                </a:lnTo>
                <a:lnTo>
                  <a:pt x="1063" y="552"/>
                </a:lnTo>
                <a:lnTo>
                  <a:pt x="1067" y="556"/>
                </a:lnTo>
                <a:lnTo>
                  <a:pt x="1068" y="560"/>
                </a:lnTo>
                <a:lnTo>
                  <a:pt x="1068" y="560"/>
                </a:lnTo>
                <a:lnTo>
                  <a:pt x="1069" y="562"/>
                </a:lnTo>
                <a:lnTo>
                  <a:pt x="1070" y="564"/>
                </a:lnTo>
                <a:lnTo>
                  <a:pt x="1075" y="572"/>
                </a:lnTo>
                <a:lnTo>
                  <a:pt x="1081" y="580"/>
                </a:lnTo>
                <a:lnTo>
                  <a:pt x="1082" y="586"/>
                </a:lnTo>
                <a:lnTo>
                  <a:pt x="1083" y="591"/>
                </a:lnTo>
                <a:lnTo>
                  <a:pt x="1083" y="591"/>
                </a:lnTo>
                <a:lnTo>
                  <a:pt x="1082" y="608"/>
                </a:lnTo>
                <a:lnTo>
                  <a:pt x="1079" y="631"/>
                </a:lnTo>
                <a:lnTo>
                  <a:pt x="1074" y="653"/>
                </a:lnTo>
                <a:lnTo>
                  <a:pt x="1070" y="662"/>
                </a:lnTo>
                <a:lnTo>
                  <a:pt x="1068" y="669"/>
                </a:lnTo>
                <a:lnTo>
                  <a:pt x="1068" y="669"/>
                </a:lnTo>
                <a:lnTo>
                  <a:pt x="1051" y="695"/>
                </a:lnTo>
                <a:lnTo>
                  <a:pt x="1041" y="709"/>
                </a:lnTo>
                <a:lnTo>
                  <a:pt x="1041" y="709"/>
                </a:lnTo>
                <a:lnTo>
                  <a:pt x="1033" y="723"/>
                </a:lnTo>
                <a:lnTo>
                  <a:pt x="1029" y="730"/>
                </a:lnTo>
                <a:lnTo>
                  <a:pt x="1029" y="732"/>
                </a:lnTo>
                <a:lnTo>
                  <a:pt x="1030" y="733"/>
                </a:lnTo>
                <a:lnTo>
                  <a:pt x="1030" y="733"/>
                </a:lnTo>
                <a:lnTo>
                  <a:pt x="1035" y="731"/>
                </a:lnTo>
                <a:lnTo>
                  <a:pt x="1039" y="727"/>
                </a:lnTo>
                <a:lnTo>
                  <a:pt x="1047" y="720"/>
                </a:lnTo>
                <a:lnTo>
                  <a:pt x="1047" y="720"/>
                </a:lnTo>
                <a:lnTo>
                  <a:pt x="1051" y="718"/>
                </a:lnTo>
                <a:lnTo>
                  <a:pt x="1053" y="715"/>
                </a:lnTo>
                <a:lnTo>
                  <a:pt x="1058" y="710"/>
                </a:lnTo>
                <a:lnTo>
                  <a:pt x="1064" y="700"/>
                </a:lnTo>
                <a:lnTo>
                  <a:pt x="1064" y="700"/>
                </a:lnTo>
                <a:lnTo>
                  <a:pt x="1075" y="678"/>
                </a:lnTo>
                <a:lnTo>
                  <a:pt x="1087" y="651"/>
                </a:lnTo>
                <a:lnTo>
                  <a:pt x="1098" y="624"/>
                </a:lnTo>
                <a:lnTo>
                  <a:pt x="1101" y="612"/>
                </a:lnTo>
                <a:lnTo>
                  <a:pt x="1103" y="602"/>
                </a:lnTo>
                <a:lnTo>
                  <a:pt x="1103" y="602"/>
                </a:lnTo>
                <a:lnTo>
                  <a:pt x="1105" y="581"/>
                </a:lnTo>
                <a:lnTo>
                  <a:pt x="1105" y="578"/>
                </a:lnTo>
                <a:lnTo>
                  <a:pt x="1083" y="548"/>
                </a:lnTo>
                <a:lnTo>
                  <a:pt x="1071" y="478"/>
                </a:lnTo>
                <a:lnTo>
                  <a:pt x="1071" y="478"/>
                </a:lnTo>
                <a:lnTo>
                  <a:pt x="1085" y="476"/>
                </a:lnTo>
                <a:lnTo>
                  <a:pt x="1103" y="475"/>
                </a:lnTo>
                <a:lnTo>
                  <a:pt x="1103" y="475"/>
                </a:lnTo>
                <a:lnTo>
                  <a:pt x="1109" y="475"/>
                </a:lnTo>
                <a:lnTo>
                  <a:pt x="1111" y="475"/>
                </a:lnTo>
                <a:lnTo>
                  <a:pt x="1113" y="478"/>
                </a:lnTo>
                <a:lnTo>
                  <a:pt x="1113" y="478"/>
                </a:lnTo>
                <a:lnTo>
                  <a:pt x="1118" y="482"/>
                </a:lnTo>
                <a:lnTo>
                  <a:pt x="1126" y="488"/>
                </a:lnTo>
                <a:lnTo>
                  <a:pt x="1135" y="497"/>
                </a:lnTo>
                <a:lnTo>
                  <a:pt x="1135" y="484"/>
                </a:lnTo>
                <a:lnTo>
                  <a:pt x="1135" y="484"/>
                </a:lnTo>
                <a:lnTo>
                  <a:pt x="1139" y="475"/>
                </a:lnTo>
                <a:lnTo>
                  <a:pt x="1142" y="472"/>
                </a:lnTo>
                <a:lnTo>
                  <a:pt x="1142" y="472"/>
                </a:lnTo>
                <a:lnTo>
                  <a:pt x="1144" y="473"/>
                </a:lnTo>
                <a:lnTo>
                  <a:pt x="1144" y="473"/>
                </a:lnTo>
                <a:lnTo>
                  <a:pt x="1145" y="478"/>
                </a:lnTo>
                <a:lnTo>
                  <a:pt x="1147" y="480"/>
                </a:lnTo>
                <a:lnTo>
                  <a:pt x="1152" y="482"/>
                </a:lnTo>
                <a:lnTo>
                  <a:pt x="1157" y="484"/>
                </a:lnTo>
                <a:lnTo>
                  <a:pt x="1157" y="484"/>
                </a:lnTo>
                <a:lnTo>
                  <a:pt x="1159" y="482"/>
                </a:lnTo>
                <a:lnTo>
                  <a:pt x="1160" y="481"/>
                </a:lnTo>
                <a:lnTo>
                  <a:pt x="1163" y="478"/>
                </a:lnTo>
                <a:lnTo>
                  <a:pt x="1164" y="476"/>
                </a:lnTo>
                <a:lnTo>
                  <a:pt x="1165" y="478"/>
                </a:lnTo>
                <a:lnTo>
                  <a:pt x="1169" y="480"/>
                </a:lnTo>
                <a:lnTo>
                  <a:pt x="1174" y="485"/>
                </a:lnTo>
                <a:lnTo>
                  <a:pt x="1174" y="485"/>
                </a:lnTo>
                <a:lnTo>
                  <a:pt x="1183" y="497"/>
                </a:lnTo>
                <a:lnTo>
                  <a:pt x="1191" y="509"/>
                </a:lnTo>
                <a:lnTo>
                  <a:pt x="1193" y="517"/>
                </a:lnTo>
                <a:lnTo>
                  <a:pt x="1194" y="522"/>
                </a:lnTo>
                <a:lnTo>
                  <a:pt x="1194" y="522"/>
                </a:lnTo>
                <a:lnTo>
                  <a:pt x="1193" y="645"/>
                </a:lnTo>
                <a:lnTo>
                  <a:pt x="1193" y="645"/>
                </a:lnTo>
                <a:lnTo>
                  <a:pt x="1200" y="668"/>
                </a:lnTo>
                <a:lnTo>
                  <a:pt x="1206" y="686"/>
                </a:lnTo>
                <a:lnTo>
                  <a:pt x="1206" y="686"/>
                </a:lnTo>
                <a:lnTo>
                  <a:pt x="1205" y="677"/>
                </a:lnTo>
                <a:lnTo>
                  <a:pt x="1205" y="665"/>
                </a:lnTo>
                <a:lnTo>
                  <a:pt x="1206" y="645"/>
                </a:lnTo>
                <a:lnTo>
                  <a:pt x="1206" y="645"/>
                </a:lnTo>
                <a:lnTo>
                  <a:pt x="1209" y="637"/>
                </a:lnTo>
                <a:lnTo>
                  <a:pt x="1210" y="630"/>
                </a:lnTo>
                <a:lnTo>
                  <a:pt x="1211" y="621"/>
                </a:lnTo>
                <a:lnTo>
                  <a:pt x="1211" y="621"/>
                </a:lnTo>
                <a:lnTo>
                  <a:pt x="1213" y="602"/>
                </a:lnTo>
                <a:lnTo>
                  <a:pt x="1213" y="587"/>
                </a:lnTo>
                <a:lnTo>
                  <a:pt x="1212" y="568"/>
                </a:lnTo>
                <a:lnTo>
                  <a:pt x="1212" y="568"/>
                </a:lnTo>
                <a:lnTo>
                  <a:pt x="1211" y="529"/>
                </a:lnTo>
                <a:lnTo>
                  <a:pt x="1211" y="515"/>
                </a:lnTo>
                <a:lnTo>
                  <a:pt x="1211" y="515"/>
                </a:lnTo>
                <a:lnTo>
                  <a:pt x="1210" y="505"/>
                </a:lnTo>
                <a:lnTo>
                  <a:pt x="1209" y="498"/>
                </a:lnTo>
                <a:lnTo>
                  <a:pt x="1207" y="493"/>
                </a:lnTo>
                <a:lnTo>
                  <a:pt x="1207" y="493"/>
                </a:lnTo>
                <a:lnTo>
                  <a:pt x="1203" y="485"/>
                </a:lnTo>
                <a:lnTo>
                  <a:pt x="1195" y="476"/>
                </a:lnTo>
                <a:lnTo>
                  <a:pt x="1195" y="476"/>
                </a:lnTo>
                <a:lnTo>
                  <a:pt x="1186" y="457"/>
                </a:lnTo>
                <a:lnTo>
                  <a:pt x="1186" y="457"/>
                </a:lnTo>
                <a:lnTo>
                  <a:pt x="1188" y="457"/>
                </a:lnTo>
                <a:lnTo>
                  <a:pt x="1197" y="452"/>
                </a:lnTo>
                <a:lnTo>
                  <a:pt x="1201" y="449"/>
                </a:lnTo>
                <a:lnTo>
                  <a:pt x="1206" y="443"/>
                </a:lnTo>
                <a:lnTo>
                  <a:pt x="1211" y="435"/>
                </a:lnTo>
                <a:lnTo>
                  <a:pt x="1216" y="426"/>
                </a:lnTo>
                <a:lnTo>
                  <a:pt x="1216" y="426"/>
                </a:lnTo>
                <a:lnTo>
                  <a:pt x="1224" y="408"/>
                </a:lnTo>
                <a:lnTo>
                  <a:pt x="1230" y="396"/>
                </a:lnTo>
                <a:lnTo>
                  <a:pt x="1233" y="389"/>
                </a:lnTo>
                <a:lnTo>
                  <a:pt x="1235" y="382"/>
                </a:lnTo>
                <a:lnTo>
                  <a:pt x="1236" y="374"/>
                </a:lnTo>
                <a:lnTo>
                  <a:pt x="1236" y="362"/>
                </a:lnTo>
                <a:lnTo>
                  <a:pt x="1236" y="362"/>
                </a:lnTo>
                <a:lnTo>
                  <a:pt x="1236" y="333"/>
                </a:lnTo>
                <a:lnTo>
                  <a:pt x="1236" y="306"/>
                </a:lnTo>
                <a:lnTo>
                  <a:pt x="1235" y="274"/>
                </a:lnTo>
                <a:lnTo>
                  <a:pt x="1235" y="274"/>
                </a:lnTo>
                <a:lnTo>
                  <a:pt x="1234" y="268"/>
                </a:lnTo>
                <a:lnTo>
                  <a:pt x="1233" y="263"/>
                </a:lnTo>
                <a:lnTo>
                  <a:pt x="1231" y="258"/>
                </a:lnTo>
                <a:lnTo>
                  <a:pt x="1231" y="258"/>
                </a:lnTo>
                <a:lnTo>
                  <a:pt x="1241" y="248"/>
                </a:lnTo>
                <a:lnTo>
                  <a:pt x="1251" y="237"/>
                </a:lnTo>
                <a:lnTo>
                  <a:pt x="1265" y="224"/>
                </a:lnTo>
                <a:lnTo>
                  <a:pt x="1282" y="211"/>
                </a:lnTo>
                <a:lnTo>
                  <a:pt x="1302" y="198"/>
                </a:lnTo>
                <a:lnTo>
                  <a:pt x="1312" y="192"/>
                </a:lnTo>
                <a:lnTo>
                  <a:pt x="1323" y="187"/>
                </a:lnTo>
                <a:lnTo>
                  <a:pt x="1335" y="182"/>
                </a:lnTo>
                <a:lnTo>
                  <a:pt x="1346" y="178"/>
                </a:lnTo>
                <a:lnTo>
                  <a:pt x="1346" y="178"/>
                </a:lnTo>
                <a:lnTo>
                  <a:pt x="1389" y="167"/>
                </a:lnTo>
                <a:lnTo>
                  <a:pt x="1425" y="159"/>
                </a:lnTo>
                <a:lnTo>
                  <a:pt x="1459" y="152"/>
                </a:lnTo>
                <a:lnTo>
                  <a:pt x="1459" y="152"/>
                </a:lnTo>
                <a:lnTo>
                  <a:pt x="1445" y="151"/>
                </a:lnTo>
                <a:lnTo>
                  <a:pt x="1426" y="151"/>
                </a:lnTo>
                <a:lnTo>
                  <a:pt x="1401" y="152"/>
                </a:lnTo>
                <a:lnTo>
                  <a:pt x="1401" y="152"/>
                </a:lnTo>
                <a:lnTo>
                  <a:pt x="1387" y="153"/>
                </a:lnTo>
                <a:lnTo>
                  <a:pt x="1372" y="157"/>
                </a:lnTo>
                <a:lnTo>
                  <a:pt x="1357" y="160"/>
                </a:lnTo>
                <a:lnTo>
                  <a:pt x="1343" y="166"/>
                </a:lnTo>
                <a:lnTo>
                  <a:pt x="1330" y="171"/>
                </a:lnTo>
                <a:lnTo>
                  <a:pt x="1318" y="177"/>
                </a:lnTo>
                <a:lnTo>
                  <a:pt x="1308" y="182"/>
                </a:lnTo>
                <a:lnTo>
                  <a:pt x="1300" y="187"/>
                </a:lnTo>
                <a:lnTo>
                  <a:pt x="1300" y="187"/>
                </a:lnTo>
                <a:lnTo>
                  <a:pt x="1257" y="219"/>
                </a:lnTo>
                <a:lnTo>
                  <a:pt x="1227" y="242"/>
                </a:lnTo>
                <a:lnTo>
                  <a:pt x="1216" y="233"/>
                </a:lnTo>
                <a:lnTo>
                  <a:pt x="1216" y="233"/>
                </a:lnTo>
                <a:lnTo>
                  <a:pt x="1236" y="201"/>
                </a:lnTo>
                <a:lnTo>
                  <a:pt x="1256" y="175"/>
                </a:lnTo>
                <a:lnTo>
                  <a:pt x="1274" y="152"/>
                </a:lnTo>
                <a:lnTo>
                  <a:pt x="1274" y="152"/>
                </a:lnTo>
                <a:lnTo>
                  <a:pt x="1283" y="142"/>
                </a:lnTo>
                <a:lnTo>
                  <a:pt x="1294" y="134"/>
                </a:lnTo>
                <a:lnTo>
                  <a:pt x="1306" y="124"/>
                </a:lnTo>
                <a:lnTo>
                  <a:pt x="1319" y="117"/>
                </a:lnTo>
                <a:lnTo>
                  <a:pt x="1333" y="110"/>
                </a:lnTo>
                <a:lnTo>
                  <a:pt x="1346" y="104"/>
                </a:lnTo>
                <a:lnTo>
                  <a:pt x="1370" y="94"/>
                </a:lnTo>
                <a:lnTo>
                  <a:pt x="1370" y="94"/>
                </a:lnTo>
                <a:lnTo>
                  <a:pt x="1396" y="85"/>
                </a:lnTo>
                <a:lnTo>
                  <a:pt x="1424" y="77"/>
                </a:lnTo>
                <a:lnTo>
                  <a:pt x="1457" y="69"/>
                </a:lnTo>
                <a:lnTo>
                  <a:pt x="1457" y="69"/>
                </a:lnTo>
                <a:lnTo>
                  <a:pt x="1437" y="71"/>
                </a:lnTo>
                <a:lnTo>
                  <a:pt x="1418" y="73"/>
                </a:lnTo>
                <a:lnTo>
                  <a:pt x="1393" y="78"/>
                </a:lnTo>
                <a:lnTo>
                  <a:pt x="1366" y="84"/>
                </a:lnTo>
                <a:lnTo>
                  <a:pt x="1339" y="91"/>
                </a:lnTo>
                <a:lnTo>
                  <a:pt x="1325" y="97"/>
                </a:lnTo>
                <a:lnTo>
                  <a:pt x="1313" y="102"/>
                </a:lnTo>
                <a:lnTo>
                  <a:pt x="1302" y="110"/>
                </a:lnTo>
                <a:lnTo>
                  <a:pt x="1292" y="116"/>
                </a:lnTo>
                <a:lnTo>
                  <a:pt x="1292" y="116"/>
                </a:lnTo>
                <a:lnTo>
                  <a:pt x="1276" y="130"/>
                </a:lnTo>
                <a:lnTo>
                  <a:pt x="1259" y="146"/>
                </a:lnTo>
                <a:lnTo>
                  <a:pt x="1227" y="177"/>
                </a:lnTo>
                <a:lnTo>
                  <a:pt x="1203" y="204"/>
                </a:lnTo>
                <a:lnTo>
                  <a:pt x="1193" y="215"/>
                </a:lnTo>
                <a:lnTo>
                  <a:pt x="1193" y="215"/>
                </a:lnTo>
                <a:lnTo>
                  <a:pt x="1180" y="210"/>
                </a:lnTo>
                <a:lnTo>
                  <a:pt x="1168" y="206"/>
                </a:lnTo>
                <a:lnTo>
                  <a:pt x="1152" y="204"/>
                </a:lnTo>
                <a:lnTo>
                  <a:pt x="1152" y="204"/>
                </a:lnTo>
                <a:lnTo>
                  <a:pt x="1136" y="205"/>
                </a:lnTo>
                <a:lnTo>
                  <a:pt x="1123" y="206"/>
                </a:lnTo>
                <a:lnTo>
                  <a:pt x="1110" y="208"/>
                </a:lnTo>
                <a:lnTo>
                  <a:pt x="1110" y="208"/>
                </a:lnTo>
                <a:lnTo>
                  <a:pt x="1109" y="207"/>
                </a:lnTo>
                <a:lnTo>
                  <a:pt x="1106" y="204"/>
                </a:lnTo>
                <a:lnTo>
                  <a:pt x="1099" y="201"/>
                </a:lnTo>
                <a:lnTo>
                  <a:pt x="1094" y="200"/>
                </a:lnTo>
                <a:lnTo>
                  <a:pt x="1088" y="199"/>
                </a:lnTo>
                <a:lnTo>
                  <a:pt x="1088" y="199"/>
                </a:lnTo>
                <a:lnTo>
                  <a:pt x="1070" y="199"/>
                </a:lnTo>
                <a:lnTo>
                  <a:pt x="1047" y="200"/>
                </a:lnTo>
                <a:lnTo>
                  <a:pt x="990" y="206"/>
                </a:lnTo>
                <a:lnTo>
                  <a:pt x="990" y="206"/>
                </a:lnTo>
                <a:lnTo>
                  <a:pt x="963" y="210"/>
                </a:lnTo>
                <a:lnTo>
                  <a:pt x="944" y="213"/>
                </a:lnTo>
                <a:lnTo>
                  <a:pt x="926" y="219"/>
                </a:lnTo>
                <a:lnTo>
                  <a:pt x="926" y="219"/>
                </a:lnTo>
                <a:lnTo>
                  <a:pt x="923" y="221"/>
                </a:lnTo>
                <a:lnTo>
                  <a:pt x="920" y="224"/>
                </a:lnTo>
                <a:lnTo>
                  <a:pt x="916" y="229"/>
                </a:lnTo>
                <a:lnTo>
                  <a:pt x="909" y="225"/>
                </a:lnTo>
                <a:lnTo>
                  <a:pt x="909" y="225"/>
                </a:lnTo>
                <a:lnTo>
                  <a:pt x="816" y="229"/>
                </a:lnTo>
                <a:lnTo>
                  <a:pt x="642" y="235"/>
                </a:lnTo>
                <a:lnTo>
                  <a:pt x="642" y="235"/>
                </a:lnTo>
                <a:lnTo>
                  <a:pt x="632" y="221"/>
                </a:lnTo>
                <a:lnTo>
                  <a:pt x="632" y="221"/>
                </a:lnTo>
                <a:lnTo>
                  <a:pt x="618" y="184"/>
                </a:lnTo>
                <a:lnTo>
                  <a:pt x="590" y="111"/>
                </a:lnTo>
                <a:lnTo>
                  <a:pt x="561" y="37"/>
                </a:lnTo>
                <a:lnTo>
                  <a:pt x="551" y="13"/>
                </a:lnTo>
                <a:lnTo>
                  <a:pt x="548" y="6"/>
                </a:lnTo>
                <a:lnTo>
                  <a:pt x="545" y="2"/>
                </a:lnTo>
                <a:lnTo>
                  <a:pt x="545" y="2"/>
                </a:lnTo>
                <a:lnTo>
                  <a:pt x="537" y="1"/>
                </a:lnTo>
                <a:lnTo>
                  <a:pt x="526" y="0"/>
                </a:lnTo>
                <a:lnTo>
                  <a:pt x="521" y="0"/>
                </a:lnTo>
                <a:lnTo>
                  <a:pt x="516" y="1"/>
                </a:lnTo>
                <a:lnTo>
                  <a:pt x="512" y="3"/>
                </a:lnTo>
                <a:lnTo>
                  <a:pt x="509" y="6"/>
                </a:lnTo>
                <a:lnTo>
                  <a:pt x="509" y="6"/>
                </a:lnTo>
                <a:lnTo>
                  <a:pt x="508" y="9"/>
                </a:lnTo>
                <a:lnTo>
                  <a:pt x="507" y="14"/>
                </a:lnTo>
                <a:lnTo>
                  <a:pt x="507" y="24"/>
                </a:lnTo>
                <a:lnTo>
                  <a:pt x="508" y="34"/>
                </a:lnTo>
                <a:lnTo>
                  <a:pt x="509" y="40"/>
                </a:lnTo>
                <a:lnTo>
                  <a:pt x="509" y="40"/>
                </a:lnTo>
                <a:lnTo>
                  <a:pt x="512" y="48"/>
                </a:lnTo>
                <a:lnTo>
                  <a:pt x="513" y="56"/>
                </a:lnTo>
                <a:lnTo>
                  <a:pt x="508" y="201"/>
                </a:lnTo>
                <a:lnTo>
                  <a:pt x="508" y="201"/>
                </a:lnTo>
                <a:lnTo>
                  <a:pt x="485" y="146"/>
                </a:lnTo>
                <a:lnTo>
                  <a:pt x="461" y="94"/>
                </a:lnTo>
                <a:lnTo>
                  <a:pt x="450" y="72"/>
                </a:lnTo>
                <a:lnTo>
                  <a:pt x="442" y="55"/>
                </a:lnTo>
                <a:lnTo>
                  <a:pt x="433" y="44"/>
                </a:lnTo>
                <a:lnTo>
                  <a:pt x="431" y="41"/>
                </a:lnTo>
                <a:lnTo>
                  <a:pt x="429" y="40"/>
                </a:lnTo>
                <a:lnTo>
                  <a:pt x="429" y="40"/>
                </a:lnTo>
                <a:lnTo>
                  <a:pt x="421" y="41"/>
                </a:lnTo>
                <a:lnTo>
                  <a:pt x="414" y="43"/>
                </a:lnTo>
                <a:lnTo>
                  <a:pt x="406" y="46"/>
                </a:lnTo>
                <a:lnTo>
                  <a:pt x="398" y="49"/>
                </a:lnTo>
                <a:lnTo>
                  <a:pt x="392" y="54"/>
                </a:lnTo>
                <a:lnTo>
                  <a:pt x="388" y="58"/>
                </a:lnTo>
                <a:lnTo>
                  <a:pt x="385" y="62"/>
                </a:lnTo>
                <a:lnTo>
                  <a:pt x="384" y="67"/>
                </a:lnTo>
                <a:lnTo>
                  <a:pt x="384" y="67"/>
                </a:lnTo>
                <a:lnTo>
                  <a:pt x="388" y="77"/>
                </a:lnTo>
                <a:lnTo>
                  <a:pt x="388" y="81"/>
                </a:lnTo>
                <a:lnTo>
                  <a:pt x="388" y="89"/>
                </a:lnTo>
                <a:lnTo>
                  <a:pt x="388" y="89"/>
                </a:lnTo>
                <a:lnTo>
                  <a:pt x="392" y="145"/>
                </a:lnTo>
                <a:lnTo>
                  <a:pt x="402" y="241"/>
                </a:lnTo>
                <a:lnTo>
                  <a:pt x="402" y="241"/>
                </a:lnTo>
                <a:lnTo>
                  <a:pt x="165" y="241"/>
                </a:lnTo>
                <a:lnTo>
                  <a:pt x="72" y="242"/>
                </a:lnTo>
                <a:lnTo>
                  <a:pt x="29" y="242"/>
                </a:lnTo>
                <a:lnTo>
                  <a:pt x="29" y="242"/>
                </a:lnTo>
                <a:lnTo>
                  <a:pt x="21" y="243"/>
                </a:lnTo>
                <a:lnTo>
                  <a:pt x="12" y="246"/>
                </a:lnTo>
                <a:lnTo>
                  <a:pt x="6" y="248"/>
                </a:lnTo>
                <a:lnTo>
                  <a:pt x="4" y="250"/>
                </a:lnTo>
                <a:lnTo>
                  <a:pt x="1" y="252"/>
                </a:lnTo>
                <a:lnTo>
                  <a:pt x="0" y="254"/>
                </a:lnTo>
                <a:lnTo>
                  <a:pt x="0" y="258"/>
                </a:lnTo>
                <a:lnTo>
                  <a:pt x="1" y="268"/>
                </a:lnTo>
                <a:lnTo>
                  <a:pt x="6" y="281"/>
                </a:lnTo>
                <a:lnTo>
                  <a:pt x="16" y="299"/>
                </a:lnTo>
                <a:lnTo>
                  <a:pt x="16" y="299"/>
                </a:lnTo>
                <a:lnTo>
                  <a:pt x="22" y="309"/>
                </a:lnTo>
                <a:lnTo>
                  <a:pt x="30" y="321"/>
                </a:lnTo>
                <a:lnTo>
                  <a:pt x="51" y="345"/>
                </a:lnTo>
                <a:lnTo>
                  <a:pt x="77" y="371"/>
                </a:lnTo>
                <a:lnTo>
                  <a:pt x="105" y="396"/>
                </a:lnTo>
                <a:lnTo>
                  <a:pt x="135" y="418"/>
                </a:lnTo>
                <a:lnTo>
                  <a:pt x="149" y="429"/>
                </a:lnTo>
                <a:lnTo>
                  <a:pt x="164" y="438"/>
                </a:lnTo>
                <a:lnTo>
                  <a:pt x="178" y="445"/>
                </a:lnTo>
                <a:lnTo>
                  <a:pt x="191" y="451"/>
                </a:lnTo>
                <a:lnTo>
                  <a:pt x="203" y="456"/>
                </a:lnTo>
                <a:lnTo>
                  <a:pt x="214" y="457"/>
                </a:lnTo>
                <a:lnTo>
                  <a:pt x="214" y="457"/>
                </a:lnTo>
                <a:lnTo>
                  <a:pt x="232" y="459"/>
                </a:lnTo>
                <a:lnTo>
                  <a:pt x="249" y="459"/>
                </a:lnTo>
                <a:lnTo>
                  <a:pt x="276" y="459"/>
                </a:lnTo>
                <a:lnTo>
                  <a:pt x="294" y="457"/>
                </a:lnTo>
                <a:lnTo>
                  <a:pt x="302" y="456"/>
                </a:lnTo>
                <a:lnTo>
                  <a:pt x="302" y="456"/>
                </a:lnTo>
                <a:lnTo>
                  <a:pt x="278" y="462"/>
                </a:lnTo>
                <a:lnTo>
                  <a:pt x="259" y="469"/>
                </a:lnTo>
                <a:lnTo>
                  <a:pt x="238" y="478"/>
                </a:lnTo>
                <a:lnTo>
                  <a:pt x="228" y="482"/>
                </a:lnTo>
                <a:lnTo>
                  <a:pt x="219" y="488"/>
                </a:lnTo>
                <a:lnTo>
                  <a:pt x="212" y="494"/>
                </a:lnTo>
                <a:lnTo>
                  <a:pt x="206" y="501"/>
                </a:lnTo>
                <a:lnTo>
                  <a:pt x="202" y="508"/>
                </a:lnTo>
                <a:lnTo>
                  <a:pt x="202" y="511"/>
                </a:lnTo>
                <a:lnTo>
                  <a:pt x="201" y="516"/>
                </a:lnTo>
                <a:lnTo>
                  <a:pt x="202" y="520"/>
                </a:lnTo>
                <a:lnTo>
                  <a:pt x="203" y="523"/>
                </a:lnTo>
                <a:lnTo>
                  <a:pt x="210" y="532"/>
                </a:lnTo>
                <a:lnTo>
                  <a:pt x="210" y="532"/>
                </a:lnTo>
                <a:lnTo>
                  <a:pt x="218" y="540"/>
                </a:lnTo>
                <a:lnTo>
                  <a:pt x="226" y="546"/>
                </a:lnTo>
                <a:lnTo>
                  <a:pt x="237" y="552"/>
                </a:lnTo>
                <a:lnTo>
                  <a:pt x="249" y="556"/>
                </a:lnTo>
                <a:lnTo>
                  <a:pt x="261" y="560"/>
                </a:lnTo>
                <a:lnTo>
                  <a:pt x="275" y="562"/>
                </a:lnTo>
                <a:lnTo>
                  <a:pt x="288" y="563"/>
                </a:lnTo>
                <a:lnTo>
                  <a:pt x="301" y="564"/>
                </a:lnTo>
                <a:lnTo>
                  <a:pt x="330" y="563"/>
                </a:lnTo>
                <a:lnTo>
                  <a:pt x="359" y="562"/>
                </a:lnTo>
                <a:lnTo>
                  <a:pt x="413" y="557"/>
                </a:lnTo>
                <a:lnTo>
                  <a:pt x="413" y="557"/>
                </a:lnTo>
                <a:lnTo>
                  <a:pt x="454" y="554"/>
                </a:lnTo>
                <a:lnTo>
                  <a:pt x="497" y="548"/>
                </a:lnTo>
                <a:lnTo>
                  <a:pt x="495" y="637"/>
                </a:lnTo>
                <a:lnTo>
                  <a:pt x="495" y="637"/>
                </a:lnTo>
                <a:lnTo>
                  <a:pt x="492" y="643"/>
                </a:lnTo>
                <a:lnTo>
                  <a:pt x="490" y="649"/>
                </a:lnTo>
                <a:lnTo>
                  <a:pt x="486" y="654"/>
                </a:lnTo>
                <a:lnTo>
                  <a:pt x="480" y="657"/>
                </a:lnTo>
                <a:lnTo>
                  <a:pt x="480" y="657"/>
                </a:lnTo>
                <a:lnTo>
                  <a:pt x="474" y="657"/>
                </a:lnTo>
                <a:lnTo>
                  <a:pt x="460" y="657"/>
                </a:lnTo>
                <a:lnTo>
                  <a:pt x="420" y="655"/>
                </a:lnTo>
                <a:lnTo>
                  <a:pt x="366" y="650"/>
                </a:lnTo>
                <a:lnTo>
                  <a:pt x="366" y="650"/>
                </a:lnTo>
                <a:lnTo>
                  <a:pt x="365" y="651"/>
                </a:lnTo>
                <a:lnTo>
                  <a:pt x="365" y="655"/>
                </a:lnTo>
                <a:lnTo>
                  <a:pt x="365" y="656"/>
                </a:lnTo>
                <a:lnTo>
                  <a:pt x="366" y="659"/>
                </a:lnTo>
                <a:lnTo>
                  <a:pt x="368" y="660"/>
                </a:lnTo>
                <a:lnTo>
                  <a:pt x="373" y="662"/>
                </a:lnTo>
                <a:lnTo>
                  <a:pt x="373" y="662"/>
                </a:lnTo>
                <a:lnTo>
                  <a:pt x="384" y="667"/>
                </a:lnTo>
                <a:lnTo>
                  <a:pt x="392" y="667"/>
                </a:lnTo>
                <a:lnTo>
                  <a:pt x="392" y="667"/>
                </a:lnTo>
                <a:lnTo>
                  <a:pt x="406" y="667"/>
                </a:lnTo>
                <a:lnTo>
                  <a:pt x="412" y="667"/>
                </a:lnTo>
                <a:lnTo>
                  <a:pt x="417" y="666"/>
                </a:lnTo>
                <a:lnTo>
                  <a:pt x="417" y="666"/>
                </a:lnTo>
                <a:lnTo>
                  <a:pt x="423" y="663"/>
                </a:lnTo>
                <a:lnTo>
                  <a:pt x="425" y="665"/>
                </a:lnTo>
                <a:lnTo>
                  <a:pt x="427" y="666"/>
                </a:lnTo>
                <a:lnTo>
                  <a:pt x="427" y="666"/>
                </a:lnTo>
                <a:lnTo>
                  <a:pt x="427" y="667"/>
                </a:lnTo>
                <a:lnTo>
                  <a:pt x="427" y="667"/>
                </a:lnTo>
                <a:lnTo>
                  <a:pt x="437" y="669"/>
                </a:lnTo>
                <a:lnTo>
                  <a:pt x="437" y="669"/>
                </a:lnTo>
                <a:close/>
                <a:moveTo>
                  <a:pt x="527" y="241"/>
                </a:moveTo>
                <a:lnTo>
                  <a:pt x="527" y="241"/>
                </a:lnTo>
                <a:lnTo>
                  <a:pt x="531" y="37"/>
                </a:lnTo>
                <a:lnTo>
                  <a:pt x="531" y="37"/>
                </a:lnTo>
                <a:lnTo>
                  <a:pt x="543" y="76"/>
                </a:lnTo>
                <a:lnTo>
                  <a:pt x="551" y="107"/>
                </a:lnTo>
                <a:lnTo>
                  <a:pt x="554" y="120"/>
                </a:lnTo>
                <a:lnTo>
                  <a:pt x="555" y="131"/>
                </a:lnTo>
                <a:lnTo>
                  <a:pt x="555" y="131"/>
                </a:lnTo>
                <a:lnTo>
                  <a:pt x="557" y="143"/>
                </a:lnTo>
                <a:lnTo>
                  <a:pt x="562" y="166"/>
                </a:lnTo>
                <a:lnTo>
                  <a:pt x="581" y="239"/>
                </a:lnTo>
                <a:lnTo>
                  <a:pt x="581" y="239"/>
                </a:lnTo>
                <a:lnTo>
                  <a:pt x="556" y="240"/>
                </a:lnTo>
                <a:lnTo>
                  <a:pt x="556" y="240"/>
                </a:lnTo>
                <a:lnTo>
                  <a:pt x="527" y="241"/>
                </a:lnTo>
                <a:lnTo>
                  <a:pt x="527" y="241"/>
                </a:lnTo>
                <a:close/>
                <a:moveTo>
                  <a:pt x="466" y="241"/>
                </a:moveTo>
                <a:lnTo>
                  <a:pt x="421" y="241"/>
                </a:lnTo>
                <a:lnTo>
                  <a:pt x="421" y="241"/>
                </a:lnTo>
                <a:lnTo>
                  <a:pt x="408" y="102"/>
                </a:lnTo>
                <a:lnTo>
                  <a:pt x="408" y="102"/>
                </a:lnTo>
                <a:lnTo>
                  <a:pt x="419" y="135"/>
                </a:lnTo>
                <a:lnTo>
                  <a:pt x="430" y="164"/>
                </a:lnTo>
                <a:lnTo>
                  <a:pt x="442" y="194"/>
                </a:lnTo>
                <a:lnTo>
                  <a:pt x="442" y="194"/>
                </a:lnTo>
                <a:lnTo>
                  <a:pt x="453" y="217"/>
                </a:lnTo>
                <a:lnTo>
                  <a:pt x="466" y="241"/>
                </a:lnTo>
                <a:lnTo>
                  <a:pt x="466" y="24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07758BB2-00BF-4453-820B-F88C0C40C78D}"/>
              </a:ext>
            </a:extLst>
          </p:cNvPr>
          <p:cNvSpPr>
            <a:spLocks noEditPoints="1"/>
          </p:cNvSpPr>
          <p:nvPr/>
        </p:nvSpPr>
        <p:spPr bwMode="auto">
          <a:xfrm>
            <a:off x="692059" y="1466939"/>
            <a:ext cx="2647353" cy="1293513"/>
          </a:xfrm>
          <a:custGeom>
            <a:avLst/>
            <a:gdLst>
              <a:gd name="T0" fmla="*/ 120 w 1492"/>
              <a:gd name="T1" fmla="*/ 233 h 729"/>
              <a:gd name="T2" fmla="*/ 9 w 1492"/>
              <a:gd name="T3" fmla="*/ 151 h 729"/>
              <a:gd name="T4" fmla="*/ 0 w 1492"/>
              <a:gd name="T5" fmla="*/ 177 h 729"/>
              <a:gd name="T6" fmla="*/ 127 w 1492"/>
              <a:gd name="T7" fmla="*/ 262 h 729"/>
              <a:gd name="T8" fmla="*/ 249 w 1492"/>
              <a:gd name="T9" fmla="*/ 361 h 729"/>
              <a:gd name="T10" fmla="*/ 249 w 1492"/>
              <a:gd name="T11" fmla="*/ 421 h 729"/>
              <a:gd name="T12" fmla="*/ 258 w 1492"/>
              <a:gd name="T13" fmla="*/ 431 h 729"/>
              <a:gd name="T14" fmla="*/ 273 w 1492"/>
              <a:gd name="T15" fmla="*/ 437 h 729"/>
              <a:gd name="T16" fmla="*/ 309 w 1492"/>
              <a:gd name="T17" fmla="*/ 453 h 729"/>
              <a:gd name="T18" fmla="*/ 399 w 1492"/>
              <a:gd name="T19" fmla="*/ 482 h 729"/>
              <a:gd name="T20" fmla="*/ 321 w 1492"/>
              <a:gd name="T21" fmla="*/ 574 h 729"/>
              <a:gd name="T22" fmla="*/ 307 w 1492"/>
              <a:gd name="T23" fmla="*/ 654 h 729"/>
              <a:gd name="T24" fmla="*/ 269 w 1492"/>
              <a:gd name="T25" fmla="*/ 674 h 729"/>
              <a:gd name="T26" fmla="*/ 303 w 1492"/>
              <a:gd name="T27" fmla="*/ 677 h 729"/>
              <a:gd name="T28" fmla="*/ 321 w 1492"/>
              <a:gd name="T29" fmla="*/ 666 h 729"/>
              <a:gd name="T30" fmla="*/ 334 w 1492"/>
              <a:gd name="T31" fmla="*/ 599 h 729"/>
              <a:gd name="T32" fmla="*/ 474 w 1492"/>
              <a:gd name="T33" fmla="*/ 485 h 729"/>
              <a:gd name="T34" fmla="*/ 540 w 1492"/>
              <a:gd name="T35" fmla="*/ 510 h 729"/>
              <a:gd name="T36" fmla="*/ 586 w 1492"/>
              <a:gd name="T37" fmla="*/ 516 h 729"/>
              <a:gd name="T38" fmla="*/ 668 w 1492"/>
              <a:gd name="T39" fmla="*/ 523 h 729"/>
              <a:gd name="T40" fmla="*/ 775 w 1492"/>
              <a:gd name="T41" fmla="*/ 686 h 729"/>
              <a:gd name="T42" fmla="*/ 817 w 1492"/>
              <a:gd name="T43" fmla="*/ 710 h 729"/>
              <a:gd name="T44" fmla="*/ 841 w 1492"/>
              <a:gd name="T45" fmla="*/ 729 h 729"/>
              <a:gd name="T46" fmla="*/ 829 w 1492"/>
              <a:gd name="T47" fmla="*/ 706 h 729"/>
              <a:gd name="T48" fmla="*/ 791 w 1492"/>
              <a:gd name="T49" fmla="*/ 681 h 729"/>
              <a:gd name="T50" fmla="*/ 785 w 1492"/>
              <a:gd name="T51" fmla="*/ 591 h 729"/>
              <a:gd name="T52" fmla="*/ 786 w 1492"/>
              <a:gd name="T53" fmla="*/ 509 h 729"/>
              <a:gd name="T54" fmla="*/ 1013 w 1492"/>
              <a:gd name="T55" fmla="*/ 515 h 729"/>
              <a:gd name="T56" fmla="*/ 1016 w 1492"/>
              <a:gd name="T57" fmla="*/ 598 h 729"/>
              <a:gd name="T58" fmla="*/ 1018 w 1492"/>
              <a:gd name="T59" fmla="*/ 661 h 729"/>
              <a:gd name="T60" fmla="*/ 1071 w 1492"/>
              <a:gd name="T61" fmla="*/ 669 h 729"/>
              <a:gd name="T62" fmla="*/ 1103 w 1492"/>
              <a:gd name="T63" fmla="*/ 683 h 729"/>
              <a:gd name="T64" fmla="*/ 1087 w 1492"/>
              <a:gd name="T65" fmla="*/ 663 h 729"/>
              <a:gd name="T66" fmla="*/ 1042 w 1492"/>
              <a:gd name="T67" fmla="*/ 642 h 729"/>
              <a:gd name="T68" fmla="*/ 1136 w 1492"/>
              <a:gd name="T69" fmla="*/ 482 h 729"/>
              <a:gd name="T70" fmla="*/ 1231 w 1492"/>
              <a:gd name="T71" fmla="*/ 470 h 729"/>
              <a:gd name="T72" fmla="*/ 1237 w 1492"/>
              <a:gd name="T73" fmla="*/ 445 h 729"/>
              <a:gd name="T74" fmla="*/ 1214 w 1492"/>
              <a:gd name="T75" fmla="*/ 421 h 729"/>
              <a:gd name="T76" fmla="*/ 1338 w 1492"/>
              <a:gd name="T77" fmla="*/ 402 h 729"/>
              <a:gd name="T78" fmla="*/ 1432 w 1492"/>
              <a:gd name="T79" fmla="*/ 374 h 729"/>
              <a:gd name="T80" fmla="*/ 1492 w 1492"/>
              <a:gd name="T81" fmla="*/ 318 h 729"/>
              <a:gd name="T82" fmla="*/ 1483 w 1492"/>
              <a:gd name="T83" fmla="*/ 307 h 729"/>
              <a:gd name="T84" fmla="*/ 1335 w 1492"/>
              <a:gd name="T85" fmla="*/ 305 h 729"/>
              <a:gd name="T86" fmla="*/ 1167 w 1492"/>
              <a:gd name="T87" fmla="*/ 165 h 729"/>
              <a:gd name="T88" fmla="*/ 1168 w 1492"/>
              <a:gd name="T89" fmla="*/ 97 h 729"/>
              <a:gd name="T90" fmla="*/ 1144 w 1492"/>
              <a:gd name="T91" fmla="*/ 91 h 729"/>
              <a:gd name="T92" fmla="*/ 1057 w 1492"/>
              <a:gd name="T93" fmla="*/ 41 h 729"/>
              <a:gd name="T94" fmla="*/ 1059 w 1492"/>
              <a:gd name="T95" fmla="*/ 7 h 729"/>
              <a:gd name="T96" fmla="*/ 1042 w 1492"/>
              <a:gd name="T97" fmla="*/ 0 h 729"/>
              <a:gd name="T98" fmla="*/ 999 w 1492"/>
              <a:gd name="T99" fmla="*/ 14 h 729"/>
              <a:gd name="T100" fmla="*/ 872 w 1492"/>
              <a:gd name="T101" fmla="*/ 145 h 729"/>
              <a:gd name="T102" fmla="*/ 585 w 1492"/>
              <a:gd name="T103" fmla="*/ 262 h 729"/>
              <a:gd name="T104" fmla="*/ 553 w 1492"/>
              <a:gd name="T105" fmla="*/ 257 h 729"/>
              <a:gd name="T106" fmla="*/ 553 w 1492"/>
              <a:gd name="T107" fmla="*/ 253 h 729"/>
              <a:gd name="T108" fmla="*/ 364 w 1492"/>
              <a:gd name="T109" fmla="*/ 259 h 729"/>
              <a:gd name="T110" fmla="*/ 299 w 1492"/>
              <a:gd name="T111" fmla="*/ 271 h 729"/>
              <a:gd name="T112" fmla="*/ 272 w 1492"/>
              <a:gd name="T113" fmla="*/ 271 h 729"/>
              <a:gd name="T114" fmla="*/ 249 w 1492"/>
              <a:gd name="T115" fmla="*/ 283 h 729"/>
              <a:gd name="T116" fmla="*/ 244 w 1492"/>
              <a:gd name="T117" fmla="*/ 335 h 729"/>
              <a:gd name="T118" fmla="*/ 836 w 1492"/>
              <a:gd name="T119" fmla="*/ 237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92" h="729">
                <a:moveTo>
                  <a:pt x="244" y="336"/>
                </a:moveTo>
                <a:lnTo>
                  <a:pt x="244" y="336"/>
                </a:lnTo>
                <a:lnTo>
                  <a:pt x="228" y="326"/>
                </a:lnTo>
                <a:lnTo>
                  <a:pt x="195" y="297"/>
                </a:lnTo>
                <a:lnTo>
                  <a:pt x="155" y="263"/>
                </a:lnTo>
                <a:lnTo>
                  <a:pt x="120" y="233"/>
                </a:lnTo>
                <a:lnTo>
                  <a:pt x="120" y="233"/>
                </a:lnTo>
                <a:lnTo>
                  <a:pt x="106" y="219"/>
                </a:lnTo>
                <a:lnTo>
                  <a:pt x="88" y="206"/>
                </a:lnTo>
                <a:lnTo>
                  <a:pt x="51" y="180"/>
                </a:lnTo>
                <a:lnTo>
                  <a:pt x="9" y="151"/>
                </a:lnTo>
                <a:lnTo>
                  <a:pt x="9" y="151"/>
                </a:lnTo>
                <a:lnTo>
                  <a:pt x="44" y="183"/>
                </a:lnTo>
                <a:lnTo>
                  <a:pt x="82" y="218"/>
                </a:lnTo>
                <a:lnTo>
                  <a:pt x="82" y="218"/>
                </a:lnTo>
                <a:lnTo>
                  <a:pt x="42" y="199"/>
                </a:lnTo>
                <a:lnTo>
                  <a:pt x="0" y="177"/>
                </a:lnTo>
                <a:lnTo>
                  <a:pt x="0" y="177"/>
                </a:lnTo>
                <a:lnTo>
                  <a:pt x="15" y="187"/>
                </a:lnTo>
                <a:lnTo>
                  <a:pt x="54" y="208"/>
                </a:lnTo>
                <a:lnTo>
                  <a:pt x="76" y="223"/>
                </a:lnTo>
                <a:lnTo>
                  <a:pt x="96" y="236"/>
                </a:lnTo>
                <a:lnTo>
                  <a:pt x="114" y="251"/>
                </a:lnTo>
                <a:lnTo>
                  <a:pt x="127" y="262"/>
                </a:lnTo>
                <a:lnTo>
                  <a:pt x="127" y="262"/>
                </a:lnTo>
                <a:lnTo>
                  <a:pt x="141" y="274"/>
                </a:lnTo>
                <a:lnTo>
                  <a:pt x="159" y="289"/>
                </a:lnTo>
                <a:lnTo>
                  <a:pt x="198" y="322"/>
                </a:lnTo>
                <a:lnTo>
                  <a:pt x="249" y="361"/>
                </a:lnTo>
                <a:lnTo>
                  <a:pt x="249" y="361"/>
                </a:lnTo>
                <a:lnTo>
                  <a:pt x="246" y="387"/>
                </a:lnTo>
                <a:lnTo>
                  <a:pt x="245" y="405"/>
                </a:lnTo>
                <a:lnTo>
                  <a:pt x="245" y="412"/>
                </a:lnTo>
                <a:lnTo>
                  <a:pt x="246" y="417"/>
                </a:lnTo>
                <a:lnTo>
                  <a:pt x="246" y="417"/>
                </a:lnTo>
                <a:lnTo>
                  <a:pt x="249" y="421"/>
                </a:lnTo>
                <a:lnTo>
                  <a:pt x="251" y="423"/>
                </a:lnTo>
                <a:lnTo>
                  <a:pt x="252" y="424"/>
                </a:lnTo>
                <a:lnTo>
                  <a:pt x="254" y="427"/>
                </a:lnTo>
                <a:lnTo>
                  <a:pt x="254" y="427"/>
                </a:lnTo>
                <a:lnTo>
                  <a:pt x="255" y="429"/>
                </a:lnTo>
                <a:lnTo>
                  <a:pt x="258" y="431"/>
                </a:lnTo>
                <a:lnTo>
                  <a:pt x="263" y="434"/>
                </a:lnTo>
                <a:lnTo>
                  <a:pt x="263" y="434"/>
                </a:lnTo>
                <a:lnTo>
                  <a:pt x="267" y="434"/>
                </a:lnTo>
                <a:lnTo>
                  <a:pt x="271" y="435"/>
                </a:lnTo>
                <a:lnTo>
                  <a:pt x="273" y="437"/>
                </a:lnTo>
                <a:lnTo>
                  <a:pt x="273" y="437"/>
                </a:lnTo>
                <a:lnTo>
                  <a:pt x="275" y="438"/>
                </a:lnTo>
                <a:lnTo>
                  <a:pt x="278" y="438"/>
                </a:lnTo>
                <a:lnTo>
                  <a:pt x="280" y="439"/>
                </a:lnTo>
                <a:lnTo>
                  <a:pt x="285" y="441"/>
                </a:lnTo>
                <a:lnTo>
                  <a:pt x="285" y="441"/>
                </a:lnTo>
                <a:lnTo>
                  <a:pt x="309" y="453"/>
                </a:lnTo>
                <a:lnTo>
                  <a:pt x="328" y="463"/>
                </a:lnTo>
                <a:lnTo>
                  <a:pt x="357" y="468"/>
                </a:lnTo>
                <a:lnTo>
                  <a:pt x="364" y="463"/>
                </a:lnTo>
                <a:lnTo>
                  <a:pt x="384" y="468"/>
                </a:lnTo>
                <a:lnTo>
                  <a:pt x="399" y="482"/>
                </a:lnTo>
                <a:lnTo>
                  <a:pt x="399" y="482"/>
                </a:lnTo>
                <a:lnTo>
                  <a:pt x="363" y="515"/>
                </a:lnTo>
                <a:lnTo>
                  <a:pt x="326" y="550"/>
                </a:lnTo>
                <a:lnTo>
                  <a:pt x="326" y="550"/>
                </a:lnTo>
                <a:lnTo>
                  <a:pt x="323" y="563"/>
                </a:lnTo>
                <a:lnTo>
                  <a:pt x="321" y="574"/>
                </a:lnTo>
                <a:lnTo>
                  <a:pt x="321" y="574"/>
                </a:lnTo>
                <a:lnTo>
                  <a:pt x="320" y="580"/>
                </a:lnTo>
                <a:lnTo>
                  <a:pt x="317" y="587"/>
                </a:lnTo>
                <a:lnTo>
                  <a:pt x="316" y="596"/>
                </a:lnTo>
                <a:lnTo>
                  <a:pt x="316" y="596"/>
                </a:lnTo>
                <a:lnTo>
                  <a:pt x="311" y="630"/>
                </a:lnTo>
                <a:lnTo>
                  <a:pt x="307" y="654"/>
                </a:lnTo>
                <a:lnTo>
                  <a:pt x="307" y="654"/>
                </a:lnTo>
                <a:lnTo>
                  <a:pt x="299" y="657"/>
                </a:lnTo>
                <a:lnTo>
                  <a:pt x="285" y="663"/>
                </a:lnTo>
                <a:lnTo>
                  <a:pt x="285" y="663"/>
                </a:lnTo>
                <a:lnTo>
                  <a:pt x="278" y="668"/>
                </a:lnTo>
                <a:lnTo>
                  <a:pt x="269" y="674"/>
                </a:lnTo>
                <a:lnTo>
                  <a:pt x="261" y="681"/>
                </a:lnTo>
                <a:lnTo>
                  <a:pt x="246" y="706"/>
                </a:lnTo>
                <a:lnTo>
                  <a:pt x="283" y="679"/>
                </a:lnTo>
                <a:lnTo>
                  <a:pt x="283" y="679"/>
                </a:lnTo>
                <a:lnTo>
                  <a:pt x="289" y="678"/>
                </a:lnTo>
                <a:lnTo>
                  <a:pt x="303" y="677"/>
                </a:lnTo>
                <a:lnTo>
                  <a:pt x="310" y="675"/>
                </a:lnTo>
                <a:lnTo>
                  <a:pt x="316" y="673"/>
                </a:lnTo>
                <a:lnTo>
                  <a:pt x="320" y="671"/>
                </a:lnTo>
                <a:lnTo>
                  <a:pt x="321" y="668"/>
                </a:lnTo>
                <a:lnTo>
                  <a:pt x="321" y="666"/>
                </a:lnTo>
                <a:lnTo>
                  <a:pt x="321" y="666"/>
                </a:lnTo>
                <a:lnTo>
                  <a:pt x="319" y="656"/>
                </a:lnTo>
                <a:lnTo>
                  <a:pt x="319" y="656"/>
                </a:lnTo>
                <a:lnTo>
                  <a:pt x="319" y="654"/>
                </a:lnTo>
                <a:lnTo>
                  <a:pt x="319" y="654"/>
                </a:lnTo>
                <a:lnTo>
                  <a:pt x="323" y="636"/>
                </a:lnTo>
                <a:lnTo>
                  <a:pt x="334" y="599"/>
                </a:lnTo>
                <a:lnTo>
                  <a:pt x="350" y="548"/>
                </a:lnTo>
                <a:lnTo>
                  <a:pt x="350" y="548"/>
                </a:lnTo>
                <a:lnTo>
                  <a:pt x="384" y="528"/>
                </a:lnTo>
                <a:lnTo>
                  <a:pt x="421" y="507"/>
                </a:lnTo>
                <a:lnTo>
                  <a:pt x="421" y="507"/>
                </a:lnTo>
                <a:lnTo>
                  <a:pt x="474" y="485"/>
                </a:lnTo>
                <a:lnTo>
                  <a:pt x="517" y="507"/>
                </a:lnTo>
                <a:lnTo>
                  <a:pt x="517" y="507"/>
                </a:lnTo>
                <a:lnTo>
                  <a:pt x="525" y="509"/>
                </a:lnTo>
                <a:lnTo>
                  <a:pt x="534" y="511"/>
                </a:lnTo>
                <a:lnTo>
                  <a:pt x="534" y="511"/>
                </a:lnTo>
                <a:lnTo>
                  <a:pt x="540" y="510"/>
                </a:lnTo>
                <a:lnTo>
                  <a:pt x="552" y="505"/>
                </a:lnTo>
                <a:lnTo>
                  <a:pt x="568" y="499"/>
                </a:lnTo>
                <a:lnTo>
                  <a:pt x="568" y="499"/>
                </a:lnTo>
                <a:lnTo>
                  <a:pt x="574" y="507"/>
                </a:lnTo>
                <a:lnTo>
                  <a:pt x="581" y="514"/>
                </a:lnTo>
                <a:lnTo>
                  <a:pt x="586" y="516"/>
                </a:lnTo>
                <a:lnTo>
                  <a:pt x="590" y="519"/>
                </a:lnTo>
                <a:lnTo>
                  <a:pt x="590" y="519"/>
                </a:lnTo>
                <a:lnTo>
                  <a:pt x="597" y="520"/>
                </a:lnTo>
                <a:lnTo>
                  <a:pt x="608" y="521"/>
                </a:lnTo>
                <a:lnTo>
                  <a:pt x="633" y="523"/>
                </a:lnTo>
                <a:lnTo>
                  <a:pt x="668" y="523"/>
                </a:lnTo>
                <a:lnTo>
                  <a:pt x="759" y="514"/>
                </a:lnTo>
                <a:lnTo>
                  <a:pt x="759" y="514"/>
                </a:lnTo>
                <a:lnTo>
                  <a:pt x="766" y="593"/>
                </a:lnTo>
                <a:lnTo>
                  <a:pt x="774" y="679"/>
                </a:lnTo>
                <a:lnTo>
                  <a:pt x="774" y="679"/>
                </a:lnTo>
                <a:lnTo>
                  <a:pt x="775" y="686"/>
                </a:lnTo>
                <a:lnTo>
                  <a:pt x="778" y="694"/>
                </a:lnTo>
                <a:lnTo>
                  <a:pt x="783" y="703"/>
                </a:lnTo>
                <a:lnTo>
                  <a:pt x="783" y="703"/>
                </a:lnTo>
                <a:lnTo>
                  <a:pt x="789" y="703"/>
                </a:lnTo>
                <a:lnTo>
                  <a:pt x="801" y="706"/>
                </a:lnTo>
                <a:lnTo>
                  <a:pt x="817" y="710"/>
                </a:lnTo>
                <a:lnTo>
                  <a:pt x="823" y="714"/>
                </a:lnTo>
                <a:lnTo>
                  <a:pt x="827" y="718"/>
                </a:lnTo>
                <a:lnTo>
                  <a:pt x="827" y="718"/>
                </a:lnTo>
                <a:lnTo>
                  <a:pt x="833" y="724"/>
                </a:lnTo>
                <a:lnTo>
                  <a:pt x="837" y="727"/>
                </a:lnTo>
                <a:lnTo>
                  <a:pt x="841" y="729"/>
                </a:lnTo>
                <a:lnTo>
                  <a:pt x="841" y="729"/>
                </a:lnTo>
                <a:lnTo>
                  <a:pt x="841" y="727"/>
                </a:lnTo>
                <a:lnTo>
                  <a:pt x="841" y="727"/>
                </a:lnTo>
                <a:lnTo>
                  <a:pt x="837" y="718"/>
                </a:lnTo>
                <a:lnTo>
                  <a:pt x="835" y="712"/>
                </a:lnTo>
                <a:lnTo>
                  <a:pt x="829" y="706"/>
                </a:lnTo>
                <a:lnTo>
                  <a:pt x="829" y="706"/>
                </a:lnTo>
                <a:lnTo>
                  <a:pt x="822" y="698"/>
                </a:lnTo>
                <a:lnTo>
                  <a:pt x="815" y="694"/>
                </a:lnTo>
                <a:lnTo>
                  <a:pt x="803" y="686"/>
                </a:lnTo>
                <a:lnTo>
                  <a:pt x="803" y="686"/>
                </a:lnTo>
                <a:lnTo>
                  <a:pt x="791" y="681"/>
                </a:lnTo>
                <a:lnTo>
                  <a:pt x="791" y="681"/>
                </a:lnTo>
                <a:lnTo>
                  <a:pt x="789" y="680"/>
                </a:lnTo>
                <a:lnTo>
                  <a:pt x="789" y="678"/>
                </a:lnTo>
                <a:lnTo>
                  <a:pt x="788" y="666"/>
                </a:lnTo>
                <a:lnTo>
                  <a:pt x="788" y="666"/>
                </a:lnTo>
                <a:lnTo>
                  <a:pt x="785" y="591"/>
                </a:lnTo>
                <a:lnTo>
                  <a:pt x="781" y="526"/>
                </a:lnTo>
                <a:lnTo>
                  <a:pt x="781" y="526"/>
                </a:lnTo>
                <a:lnTo>
                  <a:pt x="783" y="520"/>
                </a:lnTo>
                <a:lnTo>
                  <a:pt x="786" y="514"/>
                </a:lnTo>
                <a:lnTo>
                  <a:pt x="786" y="509"/>
                </a:lnTo>
                <a:lnTo>
                  <a:pt x="786" y="509"/>
                </a:lnTo>
                <a:lnTo>
                  <a:pt x="783" y="498"/>
                </a:lnTo>
                <a:lnTo>
                  <a:pt x="781" y="492"/>
                </a:lnTo>
                <a:lnTo>
                  <a:pt x="858" y="494"/>
                </a:lnTo>
                <a:lnTo>
                  <a:pt x="1016" y="497"/>
                </a:lnTo>
                <a:lnTo>
                  <a:pt x="1016" y="497"/>
                </a:lnTo>
                <a:lnTo>
                  <a:pt x="1013" y="515"/>
                </a:lnTo>
                <a:lnTo>
                  <a:pt x="1011" y="538"/>
                </a:lnTo>
                <a:lnTo>
                  <a:pt x="1011" y="538"/>
                </a:lnTo>
                <a:lnTo>
                  <a:pt x="1013" y="564"/>
                </a:lnTo>
                <a:lnTo>
                  <a:pt x="1014" y="583"/>
                </a:lnTo>
                <a:lnTo>
                  <a:pt x="1016" y="598"/>
                </a:lnTo>
                <a:lnTo>
                  <a:pt x="1016" y="598"/>
                </a:lnTo>
                <a:lnTo>
                  <a:pt x="1017" y="628"/>
                </a:lnTo>
                <a:lnTo>
                  <a:pt x="1018" y="644"/>
                </a:lnTo>
                <a:lnTo>
                  <a:pt x="1018" y="644"/>
                </a:lnTo>
                <a:lnTo>
                  <a:pt x="1017" y="653"/>
                </a:lnTo>
                <a:lnTo>
                  <a:pt x="1017" y="659"/>
                </a:lnTo>
                <a:lnTo>
                  <a:pt x="1018" y="661"/>
                </a:lnTo>
                <a:lnTo>
                  <a:pt x="1018" y="661"/>
                </a:lnTo>
                <a:lnTo>
                  <a:pt x="1025" y="662"/>
                </a:lnTo>
                <a:lnTo>
                  <a:pt x="1040" y="663"/>
                </a:lnTo>
                <a:lnTo>
                  <a:pt x="1057" y="666"/>
                </a:lnTo>
                <a:lnTo>
                  <a:pt x="1065" y="667"/>
                </a:lnTo>
                <a:lnTo>
                  <a:pt x="1071" y="669"/>
                </a:lnTo>
                <a:lnTo>
                  <a:pt x="1071" y="669"/>
                </a:lnTo>
                <a:lnTo>
                  <a:pt x="1083" y="674"/>
                </a:lnTo>
                <a:lnTo>
                  <a:pt x="1095" y="680"/>
                </a:lnTo>
                <a:lnTo>
                  <a:pt x="1100" y="683"/>
                </a:lnTo>
                <a:lnTo>
                  <a:pt x="1102" y="683"/>
                </a:lnTo>
                <a:lnTo>
                  <a:pt x="1103" y="683"/>
                </a:lnTo>
                <a:lnTo>
                  <a:pt x="1103" y="681"/>
                </a:lnTo>
                <a:lnTo>
                  <a:pt x="1102" y="679"/>
                </a:lnTo>
                <a:lnTo>
                  <a:pt x="1102" y="679"/>
                </a:lnTo>
                <a:lnTo>
                  <a:pt x="1100" y="674"/>
                </a:lnTo>
                <a:lnTo>
                  <a:pt x="1096" y="671"/>
                </a:lnTo>
                <a:lnTo>
                  <a:pt x="1087" y="663"/>
                </a:lnTo>
                <a:lnTo>
                  <a:pt x="1077" y="657"/>
                </a:lnTo>
                <a:lnTo>
                  <a:pt x="1066" y="651"/>
                </a:lnTo>
                <a:lnTo>
                  <a:pt x="1066" y="651"/>
                </a:lnTo>
                <a:lnTo>
                  <a:pt x="1057" y="648"/>
                </a:lnTo>
                <a:lnTo>
                  <a:pt x="1049" y="644"/>
                </a:lnTo>
                <a:lnTo>
                  <a:pt x="1042" y="642"/>
                </a:lnTo>
                <a:lnTo>
                  <a:pt x="1042" y="494"/>
                </a:lnTo>
                <a:lnTo>
                  <a:pt x="1042" y="494"/>
                </a:lnTo>
                <a:lnTo>
                  <a:pt x="1079" y="488"/>
                </a:lnTo>
                <a:lnTo>
                  <a:pt x="1111" y="485"/>
                </a:lnTo>
                <a:lnTo>
                  <a:pt x="1136" y="482"/>
                </a:lnTo>
                <a:lnTo>
                  <a:pt x="1136" y="482"/>
                </a:lnTo>
                <a:lnTo>
                  <a:pt x="1161" y="481"/>
                </a:lnTo>
                <a:lnTo>
                  <a:pt x="1191" y="480"/>
                </a:lnTo>
                <a:lnTo>
                  <a:pt x="1206" y="478"/>
                </a:lnTo>
                <a:lnTo>
                  <a:pt x="1218" y="475"/>
                </a:lnTo>
                <a:lnTo>
                  <a:pt x="1227" y="472"/>
                </a:lnTo>
                <a:lnTo>
                  <a:pt x="1231" y="470"/>
                </a:lnTo>
                <a:lnTo>
                  <a:pt x="1233" y="468"/>
                </a:lnTo>
                <a:lnTo>
                  <a:pt x="1233" y="468"/>
                </a:lnTo>
                <a:lnTo>
                  <a:pt x="1236" y="462"/>
                </a:lnTo>
                <a:lnTo>
                  <a:pt x="1237" y="457"/>
                </a:lnTo>
                <a:lnTo>
                  <a:pt x="1238" y="451"/>
                </a:lnTo>
                <a:lnTo>
                  <a:pt x="1237" y="445"/>
                </a:lnTo>
                <a:lnTo>
                  <a:pt x="1236" y="440"/>
                </a:lnTo>
                <a:lnTo>
                  <a:pt x="1233" y="435"/>
                </a:lnTo>
                <a:lnTo>
                  <a:pt x="1231" y="432"/>
                </a:lnTo>
                <a:lnTo>
                  <a:pt x="1229" y="429"/>
                </a:lnTo>
                <a:lnTo>
                  <a:pt x="1229" y="429"/>
                </a:lnTo>
                <a:lnTo>
                  <a:pt x="1214" y="421"/>
                </a:lnTo>
                <a:lnTo>
                  <a:pt x="1207" y="417"/>
                </a:lnTo>
                <a:lnTo>
                  <a:pt x="1207" y="417"/>
                </a:lnTo>
                <a:lnTo>
                  <a:pt x="1235" y="415"/>
                </a:lnTo>
                <a:lnTo>
                  <a:pt x="1265" y="412"/>
                </a:lnTo>
                <a:lnTo>
                  <a:pt x="1300" y="408"/>
                </a:lnTo>
                <a:lnTo>
                  <a:pt x="1338" y="402"/>
                </a:lnTo>
                <a:lnTo>
                  <a:pt x="1376" y="394"/>
                </a:lnTo>
                <a:lnTo>
                  <a:pt x="1392" y="389"/>
                </a:lnTo>
                <a:lnTo>
                  <a:pt x="1407" y="385"/>
                </a:lnTo>
                <a:lnTo>
                  <a:pt x="1420" y="380"/>
                </a:lnTo>
                <a:lnTo>
                  <a:pt x="1432" y="374"/>
                </a:lnTo>
                <a:lnTo>
                  <a:pt x="1432" y="374"/>
                </a:lnTo>
                <a:lnTo>
                  <a:pt x="1449" y="361"/>
                </a:lnTo>
                <a:lnTo>
                  <a:pt x="1465" y="350"/>
                </a:lnTo>
                <a:lnTo>
                  <a:pt x="1477" y="339"/>
                </a:lnTo>
                <a:lnTo>
                  <a:pt x="1485" y="329"/>
                </a:lnTo>
                <a:lnTo>
                  <a:pt x="1491" y="321"/>
                </a:lnTo>
                <a:lnTo>
                  <a:pt x="1492" y="318"/>
                </a:lnTo>
                <a:lnTo>
                  <a:pt x="1492" y="315"/>
                </a:lnTo>
                <a:lnTo>
                  <a:pt x="1491" y="312"/>
                </a:lnTo>
                <a:lnTo>
                  <a:pt x="1490" y="310"/>
                </a:lnTo>
                <a:lnTo>
                  <a:pt x="1486" y="309"/>
                </a:lnTo>
                <a:lnTo>
                  <a:pt x="1483" y="307"/>
                </a:lnTo>
                <a:lnTo>
                  <a:pt x="1483" y="307"/>
                </a:lnTo>
                <a:lnTo>
                  <a:pt x="1469" y="306"/>
                </a:lnTo>
                <a:lnTo>
                  <a:pt x="1453" y="306"/>
                </a:lnTo>
                <a:lnTo>
                  <a:pt x="1409" y="306"/>
                </a:lnTo>
                <a:lnTo>
                  <a:pt x="1366" y="306"/>
                </a:lnTo>
                <a:lnTo>
                  <a:pt x="1335" y="305"/>
                </a:lnTo>
                <a:lnTo>
                  <a:pt x="1335" y="305"/>
                </a:lnTo>
                <a:lnTo>
                  <a:pt x="1230" y="304"/>
                </a:lnTo>
                <a:lnTo>
                  <a:pt x="1146" y="303"/>
                </a:lnTo>
                <a:lnTo>
                  <a:pt x="1146" y="303"/>
                </a:lnTo>
                <a:lnTo>
                  <a:pt x="1152" y="271"/>
                </a:lnTo>
                <a:lnTo>
                  <a:pt x="1162" y="202"/>
                </a:lnTo>
                <a:lnTo>
                  <a:pt x="1167" y="165"/>
                </a:lnTo>
                <a:lnTo>
                  <a:pt x="1171" y="132"/>
                </a:lnTo>
                <a:lnTo>
                  <a:pt x="1171" y="119"/>
                </a:lnTo>
                <a:lnTo>
                  <a:pt x="1171" y="108"/>
                </a:lnTo>
                <a:lnTo>
                  <a:pt x="1170" y="101"/>
                </a:lnTo>
                <a:lnTo>
                  <a:pt x="1170" y="99"/>
                </a:lnTo>
                <a:lnTo>
                  <a:pt x="1168" y="97"/>
                </a:lnTo>
                <a:lnTo>
                  <a:pt x="1168" y="97"/>
                </a:lnTo>
                <a:lnTo>
                  <a:pt x="1159" y="91"/>
                </a:lnTo>
                <a:lnTo>
                  <a:pt x="1152" y="89"/>
                </a:lnTo>
                <a:lnTo>
                  <a:pt x="1149" y="89"/>
                </a:lnTo>
                <a:lnTo>
                  <a:pt x="1147" y="89"/>
                </a:lnTo>
                <a:lnTo>
                  <a:pt x="1144" y="91"/>
                </a:lnTo>
                <a:lnTo>
                  <a:pt x="1141" y="95"/>
                </a:lnTo>
                <a:lnTo>
                  <a:pt x="1141" y="95"/>
                </a:lnTo>
                <a:lnTo>
                  <a:pt x="1100" y="161"/>
                </a:lnTo>
                <a:lnTo>
                  <a:pt x="1064" y="221"/>
                </a:lnTo>
                <a:lnTo>
                  <a:pt x="975" y="223"/>
                </a:lnTo>
                <a:lnTo>
                  <a:pt x="1057" y="41"/>
                </a:lnTo>
                <a:lnTo>
                  <a:pt x="1057" y="41"/>
                </a:lnTo>
                <a:lnTo>
                  <a:pt x="1059" y="35"/>
                </a:lnTo>
                <a:lnTo>
                  <a:pt x="1060" y="27"/>
                </a:lnTo>
                <a:lnTo>
                  <a:pt x="1061" y="19"/>
                </a:lnTo>
                <a:lnTo>
                  <a:pt x="1060" y="11"/>
                </a:lnTo>
                <a:lnTo>
                  <a:pt x="1059" y="7"/>
                </a:lnTo>
                <a:lnTo>
                  <a:pt x="1058" y="5"/>
                </a:lnTo>
                <a:lnTo>
                  <a:pt x="1055" y="2"/>
                </a:lnTo>
                <a:lnTo>
                  <a:pt x="1052" y="1"/>
                </a:lnTo>
                <a:lnTo>
                  <a:pt x="1047" y="0"/>
                </a:lnTo>
                <a:lnTo>
                  <a:pt x="1042" y="0"/>
                </a:lnTo>
                <a:lnTo>
                  <a:pt x="1042" y="0"/>
                </a:lnTo>
                <a:lnTo>
                  <a:pt x="1023" y="3"/>
                </a:lnTo>
                <a:lnTo>
                  <a:pt x="1010" y="7"/>
                </a:lnTo>
                <a:lnTo>
                  <a:pt x="1002" y="9"/>
                </a:lnTo>
                <a:lnTo>
                  <a:pt x="1000" y="12"/>
                </a:lnTo>
                <a:lnTo>
                  <a:pt x="999" y="14"/>
                </a:lnTo>
                <a:lnTo>
                  <a:pt x="999" y="14"/>
                </a:lnTo>
                <a:lnTo>
                  <a:pt x="996" y="25"/>
                </a:lnTo>
                <a:lnTo>
                  <a:pt x="993" y="30"/>
                </a:lnTo>
                <a:lnTo>
                  <a:pt x="987" y="36"/>
                </a:lnTo>
                <a:lnTo>
                  <a:pt x="987" y="36"/>
                </a:lnTo>
                <a:lnTo>
                  <a:pt x="947" y="73"/>
                </a:lnTo>
                <a:lnTo>
                  <a:pt x="872" y="145"/>
                </a:lnTo>
                <a:lnTo>
                  <a:pt x="766" y="245"/>
                </a:lnTo>
                <a:lnTo>
                  <a:pt x="766" y="245"/>
                </a:lnTo>
                <a:lnTo>
                  <a:pt x="676" y="254"/>
                </a:lnTo>
                <a:lnTo>
                  <a:pt x="615" y="260"/>
                </a:lnTo>
                <a:lnTo>
                  <a:pt x="593" y="262"/>
                </a:lnTo>
                <a:lnTo>
                  <a:pt x="585" y="262"/>
                </a:lnTo>
                <a:lnTo>
                  <a:pt x="585" y="262"/>
                </a:lnTo>
                <a:lnTo>
                  <a:pt x="581" y="260"/>
                </a:lnTo>
                <a:lnTo>
                  <a:pt x="574" y="260"/>
                </a:lnTo>
                <a:lnTo>
                  <a:pt x="564" y="259"/>
                </a:lnTo>
                <a:lnTo>
                  <a:pt x="553" y="257"/>
                </a:lnTo>
                <a:lnTo>
                  <a:pt x="553" y="257"/>
                </a:lnTo>
                <a:lnTo>
                  <a:pt x="551" y="256"/>
                </a:lnTo>
                <a:lnTo>
                  <a:pt x="552" y="254"/>
                </a:lnTo>
                <a:lnTo>
                  <a:pt x="558" y="253"/>
                </a:lnTo>
                <a:lnTo>
                  <a:pt x="558" y="253"/>
                </a:lnTo>
                <a:lnTo>
                  <a:pt x="558" y="253"/>
                </a:lnTo>
                <a:lnTo>
                  <a:pt x="553" y="253"/>
                </a:lnTo>
                <a:lnTo>
                  <a:pt x="522" y="252"/>
                </a:lnTo>
                <a:lnTo>
                  <a:pt x="522" y="252"/>
                </a:lnTo>
                <a:lnTo>
                  <a:pt x="475" y="252"/>
                </a:lnTo>
                <a:lnTo>
                  <a:pt x="435" y="254"/>
                </a:lnTo>
                <a:lnTo>
                  <a:pt x="364" y="259"/>
                </a:lnTo>
                <a:lnTo>
                  <a:pt x="364" y="259"/>
                </a:lnTo>
                <a:lnTo>
                  <a:pt x="350" y="260"/>
                </a:lnTo>
                <a:lnTo>
                  <a:pt x="337" y="263"/>
                </a:lnTo>
                <a:lnTo>
                  <a:pt x="316" y="268"/>
                </a:lnTo>
                <a:lnTo>
                  <a:pt x="305" y="270"/>
                </a:lnTo>
                <a:lnTo>
                  <a:pt x="299" y="271"/>
                </a:lnTo>
                <a:lnTo>
                  <a:pt x="299" y="271"/>
                </a:lnTo>
                <a:lnTo>
                  <a:pt x="295" y="271"/>
                </a:lnTo>
                <a:lnTo>
                  <a:pt x="287" y="272"/>
                </a:lnTo>
                <a:lnTo>
                  <a:pt x="278" y="274"/>
                </a:lnTo>
                <a:lnTo>
                  <a:pt x="278" y="274"/>
                </a:lnTo>
                <a:lnTo>
                  <a:pt x="275" y="272"/>
                </a:lnTo>
                <a:lnTo>
                  <a:pt x="272" y="271"/>
                </a:lnTo>
                <a:lnTo>
                  <a:pt x="268" y="270"/>
                </a:lnTo>
                <a:lnTo>
                  <a:pt x="263" y="271"/>
                </a:lnTo>
                <a:lnTo>
                  <a:pt x="258" y="272"/>
                </a:lnTo>
                <a:lnTo>
                  <a:pt x="254" y="277"/>
                </a:lnTo>
                <a:lnTo>
                  <a:pt x="249" y="283"/>
                </a:lnTo>
                <a:lnTo>
                  <a:pt x="249" y="283"/>
                </a:lnTo>
                <a:lnTo>
                  <a:pt x="245" y="292"/>
                </a:lnTo>
                <a:lnTo>
                  <a:pt x="243" y="301"/>
                </a:lnTo>
                <a:lnTo>
                  <a:pt x="242" y="310"/>
                </a:lnTo>
                <a:lnTo>
                  <a:pt x="243" y="318"/>
                </a:lnTo>
                <a:lnTo>
                  <a:pt x="244" y="332"/>
                </a:lnTo>
                <a:lnTo>
                  <a:pt x="244" y="335"/>
                </a:lnTo>
                <a:lnTo>
                  <a:pt x="244" y="336"/>
                </a:lnTo>
                <a:lnTo>
                  <a:pt x="244" y="336"/>
                </a:lnTo>
                <a:close/>
                <a:moveTo>
                  <a:pt x="836" y="237"/>
                </a:moveTo>
                <a:lnTo>
                  <a:pt x="989" y="95"/>
                </a:lnTo>
                <a:lnTo>
                  <a:pt x="915" y="237"/>
                </a:lnTo>
                <a:lnTo>
                  <a:pt x="836" y="237"/>
                </a:lnTo>
                <a:close/>
                <a:moveTo>
                  <a:pt x="1110" y="221"/>
                </a:moveTo>
                <a:lnTo>
                  <a:pt x="1131" y="180"/>
                </a:lnTo>
                <a:lnTo>
                  <a:pt x="1126" y="223"/>
                </a:lnTo>
                <a:lnTo>
                  <a:pt x="1110" y="22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52CA184A-26AA-41D0-AC1A-89EE6640D1C6}"/>
              </a:ext>
            </a:extLst>
          </p:cNvPr>
          <p:cNvSpPr>
            <a:spLocks noEditPoints="1"/>
          </p:cNvSpPr>
          <p:nvPr/>
        </p:nvSpPr>
        <p:spPr bwMode="auto">
          <a:xfrm>
            <a:off x="6659112" y="4349693"/>
            <a:ext cx="2518615" cy="1499015"/>
          </a:xfrm>
          <a:custGeom>
            <a:avLst/>
            <a:gdLst>
              <a:gd name="T0" fmla="*/ 730 w 1492"/>
              <a:gd name="T1" fmla="*/ 634 h 888"/>
              <a:gd name="T2" fmla="*/ 857 w 1492"/>
              <a:gd name="T3" fmla="*/ 714 h 888"/>
              <a:gd name="T4" fmla="*/ 870 w 1492"/>
              <a:gd name="T5" fmla="*/ 760 h 888"/>
              <a:gd name="T6" fmla="*/ 968 w 1492"/>
              <a:gd name="T7" fmla="*/ 854 h 888"/>
              <a:gd name="T8" fmla="*/ 992 w 1492"/>
              <a:gd name="T9" fmla="*/ 857 h 888"/>
              <a:gd name="T10" fmla="*/ 1076 w 1492"/>
              <a:gd name="T11" fmla="*/ 860 h 888"/>
              <a:gd name="T12" fmla="*/ 987 w 1492"/>
              <a:gd name="T13" fmla="*/ 836 h 888"/>
              <a:gd name="T14" fmla="*/ 982 w 1492"/>
              <a:gd name="T15" fmla="*/ 650 h 888"/>
              <a:gd name="T16" fmla="*/ 1352 w 1492"/>
              <a:gd name="T17" fmla="*/ 602 h 888"/>
              <a:gd name="T18" fmla="*/ 1412 w 1492"/>
              <a:gd name="T19" fmla="*/ 551 h 888"/>
              <a:gd name="T20" fmla="*/ 1472 w 1492"/>
              <a:gd name="T21" fmla="*/ 487 h 888"/>
              <a:gd name="T22" fmla="*/ 1488 w 1492"/>
              <a:gd name="T23" fmla="*/ 443 h 888"/>
              <a:gd name="T24" fmla="*/ 1477 w 1492"/>
              <a:gd name="T25" fmla="*/ 414 h 888"/>
              <a:gd name="T26" fmla="*/ 1435 w 1492"/>
              <a:gd name="T27" fmla="*/ 367 h 888"/>
              <a:gd name="T28" fmla="*/ 1253 w 1492"/>
              <a:gd name="T29" fmla="*/ 336 h 888"/>
              <a:gd name="T30" fmla="*/ 1025 w 1492"/>
              <a:gd name="T31" fmla="*/ 58 h 888"/>
              <a:gd name="T32" fmla="*/ 965 w 1492"/>
              <a:gd name="T33" fmla="*/ 70 h 888"/>
              <a:gd name="T34" fmla="*/ 939 w 1492"/>
              <a:gd name="T35" fmla="*/ 181 h 888"/>
              <a:gd name="T36" fmla="*/ 903 w 1492"/>
              <a:gd name="T37" fmla="*/ 85 h 888"/>
              <a:gd name="T38" fmla="*/ 883 w 1492"/>
              <a:gd name="T39" fmla="*/ 2 h 888"/>
              <a:gd name="T40" fmla="*/ 840 w 1492"/>
              <a:gd name="T41" fmla="*/ 31 h 888"/>
              <a:gd name="T42" fmla="*/ 714 w 1492"/>
              <a:gd name="T43" fmla="*/ 379 h 888"/>
              <a:gd name="T44" fmla="*/ 568 w 1492"/>
              <a:gd name="T45" fmla="*/ 362 h 888"/>
              <a:gd name="T46" fmla="*/ 374 w 1492"/>
              <a:gd name="T47" fmla="*/ 356 h 888"/>
              <a:gd name="T48" fmla="*/ 277 w 1492"/>
              <a:gd name="T49" fmla="*/ 371 h 888"/>
              <a:gd name="T50" fmla="*/ 177 w 1492"/>
              <a:gd name="T51" fmla="*/ 305 h 888"/>
              <a:gd name="T52" fmla="*/ 31 w 1492"/>
              <a:gd name="T53" fmla="*/ 199 h 888"/>
              <a:gd name="T54" fmla="*/ 163 w 1492"/>
              <a:gd name="T55" fmla="*/ 309 h 888"/>
              <a:gd name="T56" fmla="*/ 185 w 1492"/>
              <a:gd name="T57" fmla="*/ 405 h 888"/>
              <a:gd name="T58" fmla="*/ 0 w 1492"/>
              <a:gd name="T59" fmla="*/ 260 h 888"/>
              <a:gd name="T60" fmla="*/ 192 w 1492"/>
              <a:gd name="T61" fmla="*/ 456 h 888"/>
              <a:gd name="T62" fmla="*/ 215 w 1492"/>
              <a:gd name="T63" fmla="*/ 632 h 888"/>
              <a:gd name="T64" fmla="*/ 277 w 1492"/>
              <a:gd name="T65" fmla="*/ 647 h 888"/>
              <a:gd name="T66" fmla="*/ 357 w 1492"/>
              <a:gd name="T67" fmla="*/ 620 h 888"/>
              <a:gd name="T68" fmla="*/ 308 w 1492"/>
              <a:gd name="T69" fmla="*/ 657 h 888"/>
              <a:gd name="T70" fmla="*/ 277 w 1492"/>
              <a:gd name="T71" fmla="*/ 713 h 888"/>
              <a:gd name="T72" fmla="*/ 266 w 1492"/>
              <a:gd name="T73" fmla="*/ 819 h 888"/>
              <a:gd name="T74" fmla="*/ 195 w 1492"/>
              <a:gd name="T75" fmla="*/ 834 h 888"/>
              <a:gd name="T76" fmla="*/ 277 w 1492"/>
              <a:gd name="T77" fmla="*/ 831 h 888"/>
              <a:gd name="T78" fmla="*/ 286 w 1492"/>
              <a:gd name="T79" fmla="*/ 756 h 888"/>
              <a:gd name="T80" fmla="*/ 356 w 1492"/>
              <a:gd name="T81" fmla="*/ 754 h 888"/>
              <a:gd name="T82" fmla="*/ 360 w 1492"/>
              <a:gd name="T83" fmla="*/ 732 h 888"/>
              <a:gd name="T84" fmla="*/ 404 w 1492"/>
              <a:gd name="T85" fmla="*/ 632 h 888"/>
              <a:gd name="T86" fmla="*/ 541 w 1492"/>
              <a:gd name="T87" fmla="*/ 669 h 888"/>
              <a:gd name="T88" fmla="*/ 529 w 1492"/>
              <a:gd name="T89" fmla="*/ 871 h 888"/>
              <a:gd name="T90" fmla="*/ 544 w 1492"/>
              <a:gd name="T91" fmla="*/ 881 h 888"/>
              <a:gd name="T92" fmla="*/ 580 w 1492"/>
              <a:gd name="T93" fmla="*/ 884 h 888"/>
              <a:gd name="T94" fmla="*/ 584 w 1492"/>
              <a:gd name="T95" fmla="*/ 867 h 888"/>
              <a:gd name="T96" fmla="*/ 590 w 1492"/>
              <a:gd name="T97" fmla="*/ 656 h 888"/>
              <a:gd name="T98" fmla="*/ 629 w 1492"/>
              <a:gd name="T99" fmla="*/ 649 h 888"/>
              <a:gd name="T100" fmla="*/ 911 w 1492"/>
              <a:gd name="T101" fmla="*/ 641 h 888"/>
              <a:gd name="T102" fmla="*/ 869 w 1492"/>
              <a:gd name="T103" fmla="*/ 729 h 888"/>
              <a:gd name="T104" fmla="*/ 988 w 1492"/>
              <a:gd name="T105" fmla="*/ 164 h 888"/>
              <a:gd name="T106" fmla="*/ 990 w 1492"/>
              <a:gd name="T107" fmla="*/ 174 h 888"/>
              <a:gd name="T108" fmla="*/ 974 w 1492"/>
              <a:gd name="T109" fmla="*/ 346 h 888"/>
              <a:gd name="T110" fmla="*/ 804 w 1492"/>
              <a:gd name="T111" fmla="*/ 281 h 888"/>
              <a:gd name="T112" fmla="*/ 862 w 1492"/>
              <a:gd name="T113" fmla="*/ 123 h 888"/>
              <a:gd name="T114" fmla="*/ 876 w 1492"/>
              <a:gd name="T115" fmla="*/ 152 h 888"/>
              <a:gd name="T116" fmla="*/ 292 w 1492"/>
              <a:gd name="T117" fmla="*/ 714 h 888"/>
              <a:gd name="T118" fmla="*/ 287 w 1492"/>
              <a:gd name="T119" fmla="*/ 739 h 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92" h="888">
                <a:moveTo>
                  <a:pt x="691" y="644"/>
                </a:moveTo>
                <a:lnTo>
                  <a:pt x="691" y="644"/>
                </a:lnTo>
                <a:lnTo>
                  <a:pt x="700" y="642"/>
                </a:lnTo>
                <a:lnTo>
                  <a:pt x="712" y="639"/>
                </a:lnTo>
                <a:lnTo>
                  <a:pt x="732" y="633"/>
                </a:lnTo>
                <a:lnTo>
                  <a:pt x="732" y="633"/>
                </a:lnTo>
                <a:lnTo>
                  <a:pt x="735" y="632"/>
                </a:lnTo>
                <a:lnTo>
                  <a:pt x="732" y="633"/>
                </a:lnTo>
                <a:lnTo>
                  <a:pt x="732" y="633"/>
                </a:lnTo>
                <a:lnTo>
                  <a:pt x="730" y="634"/>
                </a:lnTo>
                <a:lnTo>
                  <a:pt x="730" y="636"/>
                </a:lnTo>
                <a:lnTo>
                  <a:pt x="732" y="637"/>
                </a:lnTo>
                <a:lnTo>
                  <a:pt x="742" y="639"/>
                </a:lnTo>
                <a:lnTo>
                  <a:pt x="764" y="641"/>
                </a:lnTo>
                <a:lnTo>
                  <a:pt x="764" y="641"/>
                </a:lnTo>
                <a:lnTo>
                  <a:pt x="811" y="642"/>
                </a:lnTo>
                <a:lnTo>
                  <a:pt x="860" y="642"/>
                </a:lnTo>
                <a:lnTo>
                  <a:pt x="860" y="642"/>
                </a:lnTo>
                <a:lnTo>
                  <a:pt x="857" y="714"/>
                </a:lnTo>
                <a:lnTo>
                  <a:pt x="857" y="714"/>
                </a:lnTo>
                <a:lnTo>
                  <a:pt x="856" y="741"/>
                </a:lnTo>
                <a:lnTo>
                  <a:pt x="857" y="749"/>
                </a:lnTo>
                <a:lnTo>
                  <a:pt x="857" y="754"/>
                </a:lnTo>
                <a:lnTo>
                  <a:pt x="857" y="754"/>
                </a:lnTo>
                <a:lnTo>
                  <a:pt x="859" y="761"/>
                </a:lnTo>
                <a:lnTo>
                  <a:pt x="862" y="764"/>
                </a:lnTo>
                <a:lnTo>
                  <a:pt x="864" y="764"/>
                </a:lnTo>
                <a:lnTo>
                  <a:pt x="865" y="762"/>
                </a:lnTo>
                <a:lnTo>
                  <a:pt x="865" y="762"/>
                </a:lnTo>
                <a:lnTo>
                  <a:pt x="870" y="760"/>
                </a:lnTo>
                <a:lnTo>
                  <a:pt x="875" y="759"/>
                </a:lnTo>
                <a:lnTo>
                  <a:pt x="882" y="758"/>
                </a:lnTo>
                <a:lnTo>
                  <a:pt x="882" y="758"/>
                </a:lnTo>
                <a:lnTo>
                  <a:pt x="946" y="766"/>
                </a:lnTo>
                <a:lnTo>
                  <a:pt x="946" y="766"/>
                </a:lnTo>
                <a:lnTo>
                  <a:pt x="962" y="820"/>
                </a:lnTo>
                <a:lnTo>
                  <a:pt x="968" y="846"/>
                </a:lnTo>
                <a:lnTo>
                  <a:pt x="968" y="846"/>
                </a:lnTo>
                <a:lnTo>
                  <a:pt x="968" y="849"/>
                </a:lnTo>
                <a:lnTo>
                  <a:pt x="968" y="854"/>
                </a:lnTo>
                <a:lnTo>
                  <a:pt x="968" y="854"/>
                </a:lnTo>
                <a:lnTo>
                  <a:pt x="968" y="858"/>
                </a:lnTo>
                <a:lnTo>
                  <a:pt x="969" y="859"/>
                </a:lnTo>
                <a:lnTo>
                  <a:pt x="970" y="859"/>
                </a:lnTo>
                <a:lnTo>
                  <a:pt x="970" y="859"/>
                </a:lnTo>
                <a:lnTo>
                  <a:pt x="974" y="860"/>
                </a:lnTo>
                <a:lnTo>
                  <a:pt x="984" y="859"/>
                </a:lnTo>
                <a:lnTo>
                  <a:pt x="984" y="859"/>
                </a:lnTo>
                <a:lnTo>
                  <a:pt x="989" y="859"/>
                </a:lnTo>
                <a:lnTo>
                  <a:pt x="992" y="857"/>
                </a:lnTo>
                <a:lnTo>
                  <a:pt x="995" y="853"/>
                </a:lnTo>
                <a:lnTo>
                  <a:pt x="999" y="852"/>
                </a:lnTo>
                <a:lnTo>
                  <a:pt x="1004" y="852"/>
                </a:lnTo>
                <a:lnTo>
                  <a:pt x="1012" y="852"/>
                </a:lnTo>
                <a:lnTo>
                  <a:pt x="1024" y="854"/>
                </a:lnTo>
                <a:lnTo>
                  <a:pt x="1024" y="854"/>
                </a:lnTo>
                <a:lnTo>
                  <a:pt x="1070" y="864"/>
                </a:lnTo>
                <a:lnTo>
                  <a:pt x="1087" y="867"/>
                </a:lnTo>
                <a:lnTo>
                  <a:pt x="1087" y="867"/>
                </a:lnTo>
                <a:lnTo>
                  <a:pt x="1076" y="860"/>
                </a:lnTo>
                <a:lnTo>
                  <a:pt x="1055" y="848"/>
                </a:lnTo>
                <a:lnTo>
                  <a:pt x="1055" y="848"/>
                </a:lnTo>
                <a:lnTo>
                  <a:pt x="1046" y="842"/>
                </a:lnTo>
                <a:lnTo>
                  <a:pt x="1036" y="838"/>
                </a:lnTo>
                <a:lnTo>
                  <a:pt x="1028" y="835"/>
                </a:lnTo>
                <a:lnTo>
                  <a:pt x="1018" y="834"/>
                </a:lnTo>
                <a:lnTo>
                  <a:pt x="1018" y="834"/>
                </a:lnTo>
                <a:lnTo>
                  <a:pt x="999" y="835"/>
                </a:lnTo>
                <a:lnTo>
                  <a:pt x="992" y="835"/>
                </a:lnTo>
                <a:lnTo>
                  <a:pt x="987" y="836"/>
                </a:lnTo>
                <a:lnTo>
                  <a:pt x="987" y="836"/>
                </a:lnTo>
                <a:lnTo>
                  <a:pt x="983" y="834"/>
                </a:lnTo>
                <a:lnTo>
                  <a:pt x="981" y="830"/>
                </a:lnTo>
                <a:lnTo>
                  <a:pt x="978" y="825"/>
                </a:lnTo>
                <a:lnTo>
                  <a:pt x="978" y="825"/>
                </a:lnTo>
                <a:lnTo>
                  <a:pt x="974" y="795"/>
                </a:lnTo>
                <a:lnTo>
                  <a:pt x="964" y="733"/>
                </a:lnTo>
                <a:lnTo>
                  <a:pt x="951" y="647"/>
                </a:lnTo>
                <a:lnTo>
                  <a:pt x="951" y="647"/>
                </a:lnTo>
                <a:lnTo>
                  <a:pt x="982" y="650"/>
                </a:lnTo>
                <a:lnTo>
                  <a:pt x="1021" y="653"/>
                </a:lnTo>
                <a:lnTo>
                  <a:pt x="1075" y="655"/>
                </a:lnTo>
                <a:lnTo>
                  <a:pt x="1075" y="655"/>
                </a:lnTo>
                <a:lnTo>
                  <a:pt x="1092" y="655"/>
                </a:lnTo>
                <a:lnTo>
                  <a:pt x="1111" y="654"/>
                </a:lnTo>
                <a:lnTo>
                  <a:pt x="1157" y="648"/>
                </a:lnTo>
                <a:lnTo>
                  <a:pt x="1207" y="639"/>
                </a:lnTo>
                <a:lnTo>
                  <a:pt x="1259" y="627"/>
                </a:lnTo>
                <a:lnTo>
                  <a:pt x="1308" y="615"/>
                </a:lnTo>
                <a:lnTo>
                  <a:pt x="1352" y="602"/>
                </a:lnTo>
                <a:lnTo>
                  <a:pt x="1370" y="595"/>
                </a:lnTo>
                <a:lnTo>
                  <a:pt x="1384" y="589"/>
                </a:lnTo>
                <a:lnTo>
                  <a:pt x="1396" y="581"/>
                </a:lnTo>
                <a:lnTo>
                  <a:pt x="1403" y="575"/>
                </a:lnTo>
                <a:lnTo>
                  <a:pt x="1403" y="575"/>
                </a:lnTo>
                <a:lnTo>
                  <a:pt x="1408" y="571"/>
                </a:lnTo>
                <a:lnTo>
                  <a:pt x="1411" y="564"/>
                </a:lnTo>
                <a:lnTo>
                  <a:pt x="1413" y="560"/>
                </a:lnTo>
                <a:lnTo>
                  <a:pt x="1413" y="555"/>
                </a:lnTo>
                <a:lnTo>
                  <a:pt x="1412" y="551"/>
                </a:lnTo>
                <a:lnTo>
                  <a:pt x="1411" y="546"/>
                </a:lnTo>
                <a:lnTo>
                  <a:pt x="1406" y="540"/>
                </a:lnTo>
                <a:lnTo>
                  <a:pt x="1400" y="534"/>
                </a:lnTo>
                <a:lnTo>
                  <a:pt x="1392" y="531"/>
                </a:lnTo>
                <a:lnTo>
                  <a:pt x="1386" y="527"/>
                </a:lnTo>
                <a:lnTo>
                  <a:pt x="1386" y="527"/>
                </a:lnTo>
                <a:lnTo>
                  <a:pt x="1402" y="521"/>
                </a:lnTo>
                <a:lnTo>
                  <a:pt x="1436" y="507"/>
                </a:lnTo>
                <a:lnTo>
                  <a:pt x="1455" y="497"/>
                </a:lnTo>
                <a:lnTo>
                  <a:pt x="1472" y="487"/>
                </a:lnTo>
                <a:lnTo>
                  <a:pt x="1479" y="482"/>
                </a:lnTo>
                <a:lnTo>
                  <a:pt x="1485" y="478"/>
                </a:lnTo>
                <a:lnTo>
                  <a:pt x="1489" y="473"/>
                </a:lnTo>
                <a:lnTo>
                  <a:pt x="1491" y="468"/>
                </a:lnTo>
                <a:lnTo>
                  <a:pt x="1491" y="468"/>
                </a:lnTo>
                <a:lnTo>
                  <a:pt x="1492" y="460"/>
                </a:lnTo>
                <a:lnTo>
                  <a:pt x="1492" y="453"/>
                </a:lnTo>
                <a:lnTo>
                  <a:pt x="1491" y="449"/>
                </a:lnTo>
                <a:lnTo>
                  <a:pt x="1490" y="445"/>
                </a:lnTo>
                <a:lnTo>
                  <a:pt x="1488" y="443"/>
                </a:lnTo>
                <a:lnTo>
                  <a:pt x="1485" y="441"/>
                </a:lnTo>
                <a:lnTo>
                  <a:pt x="1483" y="439"/>
                </a:lnTo>
                <a:lnTo>
                  <a:pt x="1483" y="439"/>
                </a:lnTo>
                <a:lnTo>
                  <a:pt x="1482" y="439"/>
                </a:lnTo>
                <a:lnTo>
                  <a:pt x="1483" y="437"/>
                </a:lnTo>
                <a:lnTo>
                  <a:pt x="1486" y="432"/>
                </a:lnTo>
                <a:lnTo>
                  <a:pt x="1486" y="428"/>
                </a:lnTo>
                <a:lnTo>
                  <a:pt x="1485" y="423"/>
                </a:lnTo>
                <a:lnTo>
                  <a:pt x="1483" y="418"/>
                </a:lnTo>
                <a:lnTo>
                  <a:pt x="1477" y="414"/>
                </a:lnTo>
                <a:lnTo>
                  <a:pt x="1477" y="414"/>
                </a:lnTo>
                <a:lnTo>
                  <a:pt x="1465" y="404"/>
                </a:lnTo>
                <a:lnTo>
                  <a:pt x="1457" y="398"/>
                </a:lnTo>
                <a:lnTo>
                  <a:pt x="1453" y="392"/>
                </a:lnTo>
                <a:lnTo>
                  <a:pt x="1448" y="388"/>
                </a:lnTo>
                <a:lnTo>
                  <a:pt x="1448" y="388"/>
                </a:lnTo>
                <a:lnTo>
                  <a:pt x="1445" y="386"/>
                </a:lnTo>
                <a:lnTo>
                  <a:pt x="1444" y="383"/>
                </a:lnTo>
                <a:lnTo>
                  <a:pt x="1439" y="375"/>
                </a:lnTo>
                <a:lnTo>
                  <a:pt x="1435" y="367"/>
                </a:lnTo>
                <a:lnTo>
                  <a:pt x="1429" y="357"/>
                </a:lnTo>
                <a:lnTo>
                  <a:pt x="1429" y="357"/>
                </a:lnTo>
                <a:lnTo>
                  <a:pt x="1412" y="336"/>
                </a:lnTo>
                <a:lnTo>
                  <a:pt x="1408" y="332"/>
                </a:lnTo>
                <a:lnTo>
                  <a:pt x="1403" y="328"/>
                </a:lnTo>
                <a:lnTo>
                  <a:pt x="1397" y="324"/>
                </a:lnTo>
                <a:lnTo>
                  <a:pt x="1391" y="323"/>
                </a:lnTo>
                <a:lnTo>
                  <a:pt x="1391" y="323"/>
                </a:lnTo>
                <a:lnTo>
                  <a:pt x="1349" y="327"/>
                </a:lnTo>
                <a:lnTo>
                  <a:pt x="1253" y="336"/>
                </a:lnTo>
                <a:lnTo>
                  <a:pt x="993" y="362"/>
                </a:lnTo>
                <a:lnTo>
                  <a:pt x="993" y="362"/>
                </a:lnTo>
                <a:lnTo>
                  <a:pt x="1011" y="223"/>
                </a:lnTo>
                <a:lnTo>
                  <a:pt x="1022" y="145"/>
                </a:lnTo>
                <a:lnTo>
                  <a:pt x="1022" y="145"/>
                </a:lnTo>
                <a:lnTo>
                  <a:pt x="1025" y="101"/>
                </a:lnTo>
                <a:lnTo>
                  <a:pt x="1027" y="78"/>
                </a:lnTo>
                <a:lnTo>
                  <a:pt x="1027" y="63"/>
                </a:lnTo>
                <a:lnTo>
                  <a:pt x="1027" y="63"/>
                </a:lnTo>
                <a:lnTo>
                  <a:pt x="1025" y="58"/>
                </a:lnTo>
                <a:lnTo>
                  <a:pt x="1024" y="55"/>
                </a:lnTo>
                <a:lnTo>
                  <a:pt x="1022" y="54"/>
                </a:lnTo>
                <a:lnTo>
                  <a:pt x="1017" y="54"/>
                </a:lnTo>
                <a:lnTo>
                  <a:pt x="1004" y="56"/>
                </a:lnTo>
                <a:lnTo>
                  <a:pt x="982" y="59"/>
                </a:lnTo>
                <a:lnTo>
                  <a:pt x="982" y="59"/>
                </a:lnTo>
                <a:lnTo>
                  <a:pt x="976" y="60"/>
                </a:lnTo>
                <a:lnTo>
                  <a:pt x="971" y="63"/>
                </a:lnTo>
                <a:lnTo>
                  <a:pt x="968" y="66"/>
                </a:lnTo>
                <a:lnTo>
                  <a:pt x="965" y="70"/>
                </a:lnTo>
                <a:lnTo>
                  <a:pt x="963" y="75"/>
                </a:lnTo>
                <a:lnTo>
                  <a:pt x="962" y="81"/>
                </a:lnTo>
                <a:lnTo>
                  <a:pt x="960" y="93"/>
                </a:lnTo>
                <a:lnTo>
                  <a:pt x="960" y="107"/>
                </a:lnTo>
                <a:lnTo>
                  <a:pt x="959" y="123"/>
                </a:lnTo>
                <a:lnTo>
                  <a:pt x="957" y="140"/>
                </a:lnTo>
                <a:lnTo>
                  <a:pt x="954" y="148"/>
                </a:lnTo>
                <a:lnTo>
                  <a:pt x="951" y="155"/>
                </a:lnTo>
                <a:lnTo>
                  <a:pt x="951" y="155"/>
                </a:lnTo>
                <a:lnTo>
                  <a:pt x="939" y="181"/>
                </a:lnTo>
                <a:lnTo>
                  <a:pt x="934" y="195"/>
                </a:lnTo>
                <a:lnTo>
                  <a:pt x="928" y="206"/>
                </a:lnTo>
                <a:lnTo>
                  <a:pt x="917" y="224"/>
                </a:lnTo>
                <a:lnTo>
                  <a:pt x="917" y="224"/>
                </a:lnTo>
                <a:lnTo>
                  <a:pt x="912" y="230"/>
                </a:lnTo>
                <a:lnTo>
                  <a:pt x="909" y="239"/>
                </a:lnTo>
                <a:lnTo>
                  <a:pt x="900" y="259"/>
                </a:lnTo>
                <a:lnTo>
                  <a:pt x="900" y="259"/>
                </a:lnTo>
                <a:lnTo>
                  <a:pt x="901" y="147"/>
                </a:lnTo>
                <a:lnTo>
                  <a:pt x="903" y="85"/>
                </a:lnTo>
                <a:lnTo>
                  <a:pt x="903" y="85"/>
                </a:lnTo>
                <a:lnTo>
                  <a:pt x="901" y="78"/>
                </a:lnTo>
                <a:lnTo>
                  <a:pt x="900" y="67"/>
                </a:lnTo>
                <a:lnTo>
                  <a:pt x="894" y="42"/>
                </a:lnTo>
                <a:lnTo>
                  <a:pt x="888" y="19"/>
                </a:lnTo>
                <a:lnTo>
                  <a:pt x="886" y="11"/>
                </a:lnTo>
                <a:lnTo>
                  <a:pt x="886" y="6"/>
                </a:lnTo>
                <a:lnTo>
                  <a:pt x="886" y="6"/>
                </a:lnTo>
                <a:lnTo>
                  <a:pt x="884" y="3"/>
                </a:lnTo>
                <a:lnTo>
                  <a:pt x="883" y="2"/>
                </a:lnTo>
                <a:lnTo>
                  <a:pt x="877" y="1"/>
                </a:lnTo>
                <a:lnTo>
                  <a:pt x="869" y="0"/>
                </a:lnTo>
                <a:lnTo>
                  <a:pt x="863" y="0"/>
                </a:lnTo>
                <a:lnTo>
                  <a:pt x="863" y="0"/>
                </a:lnTo>
                <a:lnTo>
                  <a:pt x="859" y="1"/>
                </a:lnTo>
                <a:lnTo>
                  <a:pt x="856" y="3"/>
                </a:lnTo>
                <a:lnTo>
                  <a:pt x="848" y="14"/>
                </a:lnTo>
                <a:lnTo>
                  <a:pt x="842" y="25"/>
                </a:lnTo>
                <a:lnTo>
                  <a:pt x="840" y="31"/>
                </a:lnTo>
                <a:lnTo>
                  <a:pt x="840" y="31"/>
                </a:lnTo>
                <a:lnTo>
                  <a:pt x="836" y="52"/>
                </a:lnTo>
                <a:lnTo>
                  <a:pt x="827" y="100"/>
                </a:lnTo>
                <a:lnTo>
                  <a:pt x="819" y="129"/>
                </a:lnTo>
                <a:lnTo>
                  <a:pt x="812" y="158"/>
                </a:lnTo>
                <a:lnTo>
                  <a:pt x="804" y="186"/>
                </a:lnTo>
                <a:lnTo>
                  <a:pt x="794" y="210"/>
                </a:lnTo>
                <a:lnTo>
                  <a:pt x="794" y="210"/>
                </a:lnTo>
                <a:lnTo>
                  <a:pt x="777" y="248"/>
                </a:lnTo>
                <a:lnTo>
                  <a:pt x="756" y="294"/>
                </a:lnTo>
                <a:lnTo>
                  <a:pt x="714" y="379"/>
                </a:lnTo>
                <a:lnTo>
                  <a:pt x="714" y="379"/>
                </a:lnTo>
                <a:lnTo>
                  <a:pt x="662" y="377"/>
                </a:lnTo>
                <a:lnTo>
                  <a:pt x="662" y="377"/>
                </a:lnTo>
                <a:lnTo>
                  <a:pt x="621" y="377"/>
                </a:lnTo>
                <a:lnTo>
                  <a:pt x="576" y="377"/>
                </a:lnTo>
                <a:lnTo>
                  <a:pt x="576" y="377"/>
                </a:lnTo>
                <a:lnTo>
                  <a:pt x="575" y="376"/>
                </a:lnTo>
                <a:lnTo>
                  <a:pt x="574" y="374"/>
                </a:lnTo>
                <a:lnTo>
                  <a:pt x="572" y="369"/>
                </a:lnTo>
                <a:lnTo>
                  <a:pt x="568" y="362"/>
                </a:lnTo>
                <a:lnTo>
                  <a:pt x="566" y="359"/>
                </a:lnTo>
                <a:lnTo>
                  <a:pt x="563" y="357"/>
                </a:lnTo>
                <a:lnTo>
                  <a:pt x="563" y="357"/>
                </a:lnTo>
                <a:lnTo>
                  <a:pt x="558" y="356"/>
                </a:lnTo>
                <a:lnTo>
                  <a:pt x="552" y="356"/>
                </a:lnTo>
                <a:lnTo>
                  <a:pt x="531" y="356"/>
                </a:lnTo>
                <a:lnTo>
                  <a:pt x="498" y="357"/>
                </a:lnTo>
                <a:lnTo>
                  <a:pt x="455" y="357"/>
                </a:lnTo>
                <a:lnTo>
                  <a:pt x="455" y="357"/>
                </a:lnTo>
                <a:lnTo>
                  <a:pt x="374" y="356"/>
                </a:lnTo>
                <a:lnTo>
                  <a:pt x="349" y="356"/>
                </a:lnTo>
                <a:lnTo>
                  <a:pt x="342" y="356"/>
                </a:lnTo>
                <a:lnTo>
                  <a:pt x="337" y="357"/>
                </a:lnTo>
                <a:lnTo>
                  <a:pt x="337" y="357"/>
                </a:lnTo>
                <a:lnTo>
                  <a:pt x="325" y="364"/>
                </a:lnTo>
                <a:lnTo>
                  <a:pt x="320" y="369"/>
                </a:lnTo>
                <a:lnTo>
                  <a:pt x="320" y="369"/>
                </a:lnTo>
                <a:lnTo>
                  <a:pt x="314" y="369"/>
                </a:lnTo>
                <a:lnTo>
                  <a:pt x="298" y="369"/>
                </a:lnTo>
                <a:lnTo>
                  <a:pt x="277" y="371"/>
                </a:lnTo>
                <a:lnTo>
                  <a:pt x="263" y="374"/>
                </a:lnTo>
                <a:lnTo>
                  <a:pt x="251" y="377"/>
                </a:lnTo>
                <a:lnTo>
                  <a:pt x="251" y="377"/>
                </a:lnTo>
                <a:lnTo>
                  <a:pt x="237" y="382"/>
                </a:lnTo>
                <a:lnTo>
                  <a:pt x="224" y="390"/>
                </a:lnTo>
                <a:lnTo>
                  <a:pt x="224" y="390"/>
                </a:lnTo>
                <a:lnTo>
                  <a:pt x="214" y="369"/>
                </a:lnTo>
                <a:lnTo>
                  <a:pt x="202" y="344"/>
                </a:lnTo>
                <a:lnTo>
                  <a:pt x="186" y="318"/>
                </a:lnTo>
                <a:lnTo>
                  <a:pt x="177" y="305"/>
                </a:lnTo>
                <a:lnTo>
                  <a:pt x="167" y="292"/>
                </a:lnTo>
                <a:lnTo>
                  <a:pt x="167" y="292"/>
                </a:lnTo>
                <a:lnTo>
                  <a:pt x="157" y="282"/>
                </a:lnTo>
                <a:lnTo>
                  <a:pt x="148" y="272"/>
                </a:lnTo>
                <a:lnTo>
                  <a:pt x="127" y="256"/>
                </a:lnTo>
                <a:lnTo>
                  <a:pt x="104" y="240"/>
                </a:lnTo>
                <a:lnTo>
                  <a:pt x="83" y="225"/>
                </a:lnTo>
                <a:lnTo>
                  <a:pt x="62" y="215"/>
                </a:lnTo>
                <a:lnTo>
                  <a:pt x="45" y="206"/>
                </a:lnTo>
                <a:lnTo>
                  <a:pt x="31" y="199"/>
                </a:lnTo>
                <a:lnTo>
                  <a:pt x="31" y="199"/>
                </a:lnTo>
                <a:lnTo>
                  <a:pt x="68" y="223"/>
                </a:lnTo>
                <a:lnTo>
                  <a:pt x="96" y="244"/>
                </a:lnTo>
                <a:lnTo>
                  <a:pt x="107" y="252"/>
                </a:lnTo>
                <a:lnTo>
                  <a:pt x="113" y="258"/>
                </a:lnTo>
                <a:lnTo>
                  <a:pt x="113" y="258"/>
                </a:lnTo>
                <a:lnTo>
                  <a:pt x="124" y="270"/>
                </a:lnTo>
                <a:lnTo>
                  <a:pt x="139" y="285"/>
                </a:lnTo>
                <a:lnTo>
                  <a:pt x="154" y="299"/>
                </a:lnTo>
                <a:lnTo>
                  <a:pt x="163" y="309"/>
                </a:lnTo>
                <a:lnTo>
                  <a:pt x="163" y="309"/>
                </a:lnTo>
                <a:lnTo>
                  <a:pt x="173" y="323"/>
                </a:lnTo>
                <a:lnTo>
                  <a:pt x="185" y="345"/>
                </a:lnTo>
                <a:lnTo>
                  <a:pt x="201" y="374"/>
                </a:lnTo>
                <a:lnTo>
                  <a:pt x="210" y="400"/>
                </a:lnTo>
                <a:lnTo>
                  <a:pt x="210" y="400"/>
                </a:lnTo>
                <a:lnTo>
                  <a:pt x="203" y="410"/>
                </a:lnTo>
                <a:lnTo>
                  <a:pt x="197" y="421"/>
                </a:lnTo>
                <a:lnTo>
                  <a:pt x="197" y="421"/>
                </a:lnTo>
                <a:lnTo>
                  <a:pt x="185" y="405"/>
                </a:lnTo>
                <a:lnTo>
                  <a:pt x="172" y="388"/>
                </a:lnTo>
                <a:lnTo>
                  <a:pt x="157" y="373"/>
                </a:lnTo>
                <a:lnTo>
                  <a:pt x="142" y="357"/>
                </a:lnTo>
                <a:lnTo>
                  <a:pt x="142" y="357"/>
                </a:lnTo>
                <a:lnTo>
                  <a:pt x="123" y="341"/>
                </a:lnTo>
                <a:lnTo>
                  <a:pt x="100" y="326"/>
                </a:lnTo>
                <a:lnTo>
                  <a:pt x="54" y="294"/>
                </a:lnTo>
                <a:lnTo>
                  <a:pt x="15" y="270"/>
                </a:lnTo>
                <a:lnTo>
                  <a:pt x="0" y="260"/>
                </a:lnTo>
                <a:lnTo>
                  <a:pt x="0" y="260"/>
                </a:lnTo>
                <a:lnTo>
                  <a:pt x="102" y="342"/>
                </a:lnTo>
                <a:lnTo>
                  <a:pt x="102" y="342"/>
                </a:lnTo>
                <a:lnTo>
                  <a:pt x="123" y="363"/>
                </a:lnTo>
                <a:lnTo>
                  <a:pt x="149" y="388"/>
                </a:lnTo>
                <a:lnTo>
                  <a:pt x="173" y="415"/>
                </a:lnTo>
                <a:lnTo>
                  <a:pt x="189" y="434"/>
                </a:lnTo>
                <a:lnTo>
                  <a:pt x="192" y="438"/>
                </a:lnTo>
                <a:lnTo>
                  <a:pt x="192" y="438"/>
                </a:lnTo>
                <a:lnTo>
                  <a:pt x="192" y="447"/>
                </a:lnTo>
                <a:lnTo>
                  <a:pt x="192" y="456"/>
                </a:lnTo>
                <a:lnTo>
                  <a:pt x="192" y="456"/>
                </a:lnTo>
                <a:lnTo>
                  <a:pt x="194" y="499"/>
                </a:lnTo>
                <a:lnTo>
                  <a:pt x="195" y="546"/>
                </a:lnTo>
                <a:lnTo>
                  <a:pt x="196" y="568"/>
                </a:lnTo>
                <a:lnTo>
                  <a:pt x="198" y="587"/>
                </a:lnTo>
                <a:lnTo>
                  <a:pt x="201" y="603"/>
                </a:lnTo>
                <a:lnTo>
                  <a:pt x="203" y="613"/>
                </a:lnTo>
                <a:lnTo>
                  <a:pt x="203" y="613"/>
                </a:lnTo>
                <a:lnTo>
                  <a:pt x="210" y="624"/>
                </a:lnTo>
                <a:lnTo>
                  <a:pt x="215" y="632"/>
                </a:lnTo>
                <a:lnTo>
                  <a:pt x="221" y="639"/>
                </a:lnTo>
                <a:lnTo>
                  <a:pt x="228" y="647"/>
                </a:lnTo>
                <a:lnTo>
                  <a:pt x="228" y="647"/>
                </a:lnTo>
                <a:lnTo>
                  <a:pt x="233" y="650"/>
                </a:lnTo>
                <a:lnTo>
                  <a:pt x="240" y="653"/>
                </a:lnTo>
                <a:lnTo>
                  <a:pt x="247" y="653"/>
                </a:lnTo>
                <a:lnTo>
                  <a:pt x="254" y="653"/>
                </a:lnTo>
                <a:lnTo>
                  <a:pt x="267" y="650"/>
                </a:lnTo>
                <a:lnTo>
                  <a:pt x="277" y="647"/>
                </a:lnTo>
                <a:lnTo>
                  <a:pt x="277" y="647"/>
                </a:lnTo>
                <a:lnTo>
                  <a:pt x="281" y="643"/>
                </a:lnTo>
                <a:lnTo>
                  <a:pt x="287" y="636"/>
                </a:lnTo>
                <a:lnTo>
                  <a:pt x="302" y="618"/>
                </a:lnTo>
                <a:lnTo>
                  <a:pt x="320" y="592"/>
                </a:lnTo>
                <a:lnTo>
                  <a:pt x="320" y="592"/>
                </a:lnTo>
                <a:lnTo>
                  <a:pt x="330" y="602"/>
                </a:lnTo>
                <a:lnTo>
                  <a:pt x="338" y="609"/>
                </a:lnTo>
                <a:lnTo>
                  <a:pt x="348" y="615"/>
                </a:lnTo>
                <a:lnTo>
                  <a:pt x="348" y="615"/>
                </a:lnTo>
                <a:lnTo>
                  <a:pt x="357" y="620"/>
                </a:lnTo>
                <a:lnTo>
                  <a:pt x="357" y="620"/>
                </a:lnTo>
                <a:lnTo>
                  <a:pt x="328" y="632"/>
                </a:lnTo>
                <a:lnTo>
                  <a:pt x="320" y="636"/>
                </a:lnTo>
                <a:lnTo>
                  <a:pt x="316" y="638"/>
                </a:lnTo>
                <a:lnTo>
                  <a:pt x="316" y="638"/>
                </a:lnTo>
                <a:lnTo>
                  <a:pt x="315" y="643"/>
                </a:lnTo>
                <a:lnTo>
                  <a:pt x="312" y="649"/>
                </a:lnTo>
                <a:lnTo>
                  <a:pt x="309" y="654"/>
                </a:lnTo>
                <a:lnTo>
                  <a:pt x="308" y="657"/>
                </a:lnTo>
                <a:lnTo>
                  <a:pt x="308" y="657"/>
                </a:lnTo>
                <a:lnTo>
                  <a:pt x="312" y="668"/>
                </a:lnTo>
                <a:lnTo>
                  <a:pt x="291" y="684"/>
                </a:lnTo>
                <a:lnTo>
                  <a:pt x="291" y="684"/>
                </a:lnTo>
                <a:lnTo>
                  <a:pt x="289" y="684"/>
                </a:lnTo>
                <a:lnTo>
                  <a:pt x="284" y="688"/>
                </a:lnTo>
                <a:lnTo>
                  <a:pt x="279" y="691"/>
                </a:lnTo>
                <a:lnTo>
                  <a:pt x="277" y="695"/>
                </a:lnTo>
                <a:lnTo>
                  <a:pt x="277" y="697"/>
                </a:lnTo>
                <a:lnTo>
                  <a:pt x="277" y="697"/>
                </a:lnTo>
                <a:lnTo>
                  <a:pt x="277" y="713"/>
                </a:lnTo>
                <a:lnTo>
                  <a:pt x="274" y="742"/>
                </a:lnTo>
                <a:lnTo>
                  <a:pt x="274" y="742"/>
                </a:lnTo>
                <a:lnTo>
                  <a:pt x="261" y="744"/>
                </a:lnTo>
                <a:lnTo>
                  <a:pt x="249" y="749"/>
                </a:lnTo>
                <a:lnTo>
                  <a:pt x="237" y="754"/>
                </a:lnTo>
                <a:lnTo>
                  <a:pt x="237" y="754"/>
                </a:lnTo>
                <a:lnTo>
                  <a:pt x="249" y="755"/>
                </a:lnTo>
                <a:lnTo>
                  <a:pt x="273" y="756"/>
                </a:lnTo>
                <a:lnTo>
                  <a:pt x="273" y="756"/>
                </a:lnTo>
                <a:lnTo>
                  <a:pt x="266" y="819"/>
                </a:lnTo>
                <a:lnTo>
                  <a:pt x="266" y="819"/>
                </a:lnTo>
                <a:lnTo>
                  <a:pt x="251" y="818"/>
                </a:lnTo>
                <a:lnTo>
                  <a:pt x="238" y="817"/>
                </a:lnTo>
                <a:lnTo>
                  <a:pt x="226" y="817"/>
                </a:lnTo>
                <a:lnTo>
                  <a:pt x="226" y="817"/>
                </a:lnTo>
                <a:lnTo>
                  <a:pt x="221" y="818"/>
                </a:lnTo>
                <a:lnTo>
                  <a:pt x="215" y="820"/>
                </a:lnTo>
                <a:lnTo>
                  <a:pt x="206" y="825"/>
                </a:lnTo>
                <a:lnTo>
                  <a:pt x="195" y="834"/>
                </a:lnTo>
                <a:lnTo>
                  <a:pt x="195" y="834"/>
                </a:lnTo>
                <a:lnTo>
                  <a:pt x="204" y="830"/>
                </a:lnTo>
                <a:lnTo>
                  <a:pt x="213" y="829"/>
                </a:lnTo>
                <a:lnTo>
                  <a:pt x="218" y="828"/>
                </a:lnTo>
                <a:lnTo>
                  <a:pt x="220" y="828"/>
                </a:lnTo>
                <a:lnTo>
                  <a:pt x="220" y="828"/>
                </a:lnTo>
                <a:lnTo>
                  <a:pt x="231" y="830"/>
                </a:lnTo>
                <a:lnTo>
                  <a:pt x="249" y="831"/>
                </a:lnTo>
                <a:lnTo>
                  <a:pt x="266" y="831"/>
                </a:lnTo>
                <a:lnTo>
                  <a:pt x="277" y="831"/>
                </a:lnTo>
                <a:lnTo>
                  <a:pt x="277" y="831"/>
                </a:lnTo>
                <a:lnTo>
                  <a:pt x="281" y="829"/>
                </a:lnTo>
                <a:lnTo>
                  <a:pt x="284" y="828"/>
                </a:lnTo>
                <a:lnTo>
                  <a:pt x="285" y="825"/>
                </a:lnTo>
                <a:lnTo>
                  <a:pt x="285" y="825"/>
                </a:lnTo>
                <a:lnTo>
                  <a:pt x="285" y="811"/>
                </a:lnTo>
                <a:lnTo>
                  <a:pt x="283" y="794"/>
                </a:lnTo>
                <a:lnTo>
                  <a:pt x="283" y="794"/>
                </a:lnTo>
                <a:lnTo>
                  <a:pt x="284" y="782"/>
                </a:lnTo>
                <a:lnTo>
                  <a:pt x="286" y="756"/>
                </a:lnTo>
                <a:lnTo>
                  <a:pt x="286" y="756"/>
                </a:lnTo>
                <a:lnTo>
                  <a:pt x="293" y="754"/>
                </a:lnTo>
                <a:lnTo>
                  <a:pt x="293" y="754"/>
                </a:lnTo>
                <a:lnTo>
                  <a:pt x="302" y="753"/>
                </a:lnTo>
                <a:lnTo>
                  <a:pt x="312" y="752"/>
                </a:lnTo>
                <a:lnTo>
                  <a:pt x="324" y="752"/>
                </a:lnTo>
                <a:lnTo>
                  <a:pt x="337" y="752"/>
                </a:lnTo>
                <a:lnTo>
                  <a:pt x="337" y="752"/>
                </a:lnTo>
                <a:lnTo>
                  <a:pt x="343" y="752"/>
                </a:lnTo>
                <a:lnTo>
                  <a:pt x="348" y="752"/>
                </a:lnTo>
                <a:lnTo>
                  <a:pt x="356" y="754"/>
                </a:lnTo>
                <a:lnTo>
                  <a:pt x="358" y="754"/>
                </a:lnTo>
                <a:lnTo>
                  <a:pt x="361" y="754"/>
                </a:lnTo>
                <a:lnTo>
                  <a:pt x="362" y="752"/>
                </a:lnTo>
                <a:lnTo>
                  <a:pt x="362" y="749"/>
                </a:lnTo>
                <a:lnTo>
                  <a:pt x="362" y="749"/>
                </a:lnTo>
                <a:lnTo>
                  <a:pt x="362" y="743"/>
                </a:lnTo>
                <a:lnTo>
                  <a:pt x="363" y="741"/>
                </a:lnTo>
                <a:lnTo>
                  <a:pt x="362" y="738"/>
                </a:lnTo>
                <a:lnTo>
                  <a:pt x="360" y="732"/>
                </a:lnTo>
                <a:lnTo>
                  <a:pt x="360" y="732"/>
                </a:lnTo>
                <a:lnTo>
                  <a:pt x="355" y="721"/>
                </a:lnTo>
                <a:lnTo>
                  <a:pt x="351" y="708"/>
                </a:lnTo>
                <a:lnTo>
                  <a:pt x="343" y="676"/>
                </a:lnTo>
                <a:lnTo>
                  <a:pt x="343" y="676"/>
                </a:lnTo>
                <a:lnTo>
                  <a:pt x="387" y="647"/>
                </a:lnTo>
                <a:lnTo>
                  <a:pt x="387" y="647"/>
                </a:lnTo>
                <a:lnTo>
                  <a:pt x="392" y="643"/>
                </a:lnTo>
                <a:lnTo>
                  <a:pt x="398" y="638"/>
                </a:lnTo>
                <a:lnTo>
                  <a:pt x="404" y="632"/>
                </a:lnTo>
                <a:lnTo>
                  <a:pt x="404" y="632"/>
                </a:lnTo>
                <a:lnTo>
                  <a:pt x="417" y="644"/>
                </a:lnTo>
                <a:lnTo>
                  <a:pt x="429" y="653"/>
                </a:lnTo>
                <a:lnTo>
                  <a:pt x="442" y="661"/>
                </a:lnTo>
                <a:lnTo>
                  <a:pt x="442" y="661"/>
                </a:lnTo>
                <a:lnTo>
                  <a:pt x="452" y="665"/>
                </a:lnTo>
                <a:lnTo>
                  <a:pt x="463" y="668"/>
                </a:lnTo>
                <a:lnTo>
                  <a:pt x="475" y="669"/>
                </a:lnTo>
                <a:lnTo>
                  <a:pt x="475" y="669"/>
                </a:lnTo>
                <a:lnTo>
                  <a:pt x="515" y="669"/>
                </a:lnTo>
                <a:lnTo>
                  <a:pt x="541" y="669"/>
                </a:lnTo>
                <a:lnTo>
                  <a:pt x="551" y="671"/>
                </a:lnTo>
                <a:lnTo>
                  <a:pt x="553" y="671"/>
                </a:lnTo>
                <a:lnTo>
                  <a:pt x="555" y="672"/>
                </a:lnTo>
                <a:lnTo>
                  <a:pt x="555" y="672"/>
                </a:lnTo>
                <a:lnTo>
                  <a:pt x="566" y="871"/>
                </a:lnTo>
                <a:lnTo>
                  <a:pt x="566" y="871"/>
                </a:lnTo>
                <a:lnTo>
                  <a:pt x="553" y="871"/>
                </a:lnTo>
                <a:lnTo>
                  <a:pt x="534" y="871"/>
                </a:lnTo>
                <a:lnTo>
                  <a:pt x="534" y="871"/>
                </a:lnTo>
                <a:lnTo>
                  <a:pt x="529" y="871"/>
                </a:lnTo>
                <a:lnTo>
                  <a:pt x="523" y="872"/>
                </a:lnTo>
                <a:lnTo>
                  <a:pt x="509" y="876"/>
                </a:lnTo>
                <a:lnTo>
                  <a:pt x="496" y="882"/>
                </a:lnTo>
                <a:lnTo>
                  <a:pt x="491" y="884"/>
                </a:lnTo>
                <a:lnTo>
                  <a:pt x="490" y="888"/>
                </a:lnTo>
                <a:lnTo>
                  <a:pt x="490" y="888"/>
                </a:lnTo>
                <a:lnTo>
                  <a:pt x="504" y="885"/>
                </a:lnTo>
                <a:lnTo>
                  <a:pt x="526" y="882"/>
                </a:lnTo>
                <a:lnTo>
                  <a:pt x="526" y="882"/>
                </a:lnTo>
                <a:lnTo>
                  <a:pt x="544" y="881"/>
                </a:lnTo>
                <a:lnTo>
                  <a:pt x="552" y="881"/>
                </a:lnTo>
                <a:lnTo>
                  <a:pt x="559" y="882"/>
                </a:lnTo>
                <a:lnTo>
                  <a:pt x="559" y="882"/>
                </a:lnTo>
                <a:lnTo>
                  <a:pt x="566" y="884"/>
                </a:lnTo>
                <a:lnTo>
                  <a:pt x="570" y="887"/>
                </a:lnTo>
                <a:lnTo>
                  <a:pt x="572" y="888"/>
                </a:lnTo>
                <a:lnTo>
                  <a:pt x="574" y="888"/>
                </a:lnTo>
                <a:lnTo>
                  <a:pt x="576" y="887"/>
                </a:lnTo>
                <a:lnTo>
                  <a:pt x="580" y="884"/>
                </a:lnTo>
                <a:lnTo>
                  <a:pt x="580" y="884"/>
                </a:lnTo>
                <a:lnTo>
                  <a:pt x="585" y="881"/>
                </a:lnTo>
                <a:lnTo>
                  <a:pt x="588" y="878"/>
                </a:lnTo>
                <a:lnTo>
                  <a:pt x="590" y="877"/>
                </a:lnTo>
                <a:lnTo>
                  <a:pt x="590" y="876"/>
                </a:lnTo>
                <a:lnTo>
                  <a:pt x="588" y="871"/>
                </a:lnTo>
                <a:lnTo>
                  <a:pt x="588" y="871"/>
                </a:lnTo>
                <a:lnTo>
                  <a:pt x="587" y="869"/>
                </a:lnTo>
                <a:lnTo>
                  <a:pt x="586" y="867"/>
                </a:lnTo>
                <a:lnTo>
                  <a:pt x="585" y="869"/>
                </a:lnTo>
                <a:lnTo>
                  <a:pt x="584" y="867"/>
                </a:lnTo>
                <a:lnTo>
                  <a:pt x="582" y="859"/>
                </a:lnTo>
                <a:lnTo>
                  <a:pt x="582" y="859"/>
                </a:lnTo>
                <a:lnTo>
                  <a:pt x="582" y="847"/>
                </a:lnTo>
                <a:lnTo>
                  <a:pt x="581" y="826"/>
                </a:lnTo>
                <a:lnTo>
                  <a:pt x="581" y="771"/>
                </a:lnTo>
                <a:lnTo>
                  <a:pt x="582" y="695"/>
                </a:lnTo>
                <a:lnTo>
                  <a:pt x="582" y="695"/>
                </a:lnTo>
                <a:lnTo>
                  <a:pt x="588" y="657"/>
                </a:lnTo>
                <a:lnTo>
                  <a:pt x="588" y="657"/>
                </a:lnTo>
                <a:lnTo>
                  <a:pt x="590" y="656"/>
                </a:lnTo>
                <a:lnTo>
                  <a:pt x="591" y="655"/>
                </a:lnTo>
                <a:lnTo>
                  <a:pt x="591" y="655"/>
                </a:lnTo>
                <a:lnTo>
                  <a:pt x="588" y="653"/>
                </a:lnTo>
                <a:lnTo>
                  <a:pt x="588" y="653"/>
                </a:lnTo>
                <a:lnTo>
                  <a:pt x="580" y="645"/>
                </a:lnTo>
                <a:lnTo>
                  <a:pt x="579" y="644"/>
                </a:lnTo>
                <a:lnTo>
                  <a:pt x="582" y="644"/>
                </a:lnTo>
                <a:lnTo>
                  <a:pt x="582" y="644"/>
                </a:lnTo>
                <a:lnTo>
                  <a:pt x="608" y="648"/>
                </a:lnTo>
                <a:lnTo>
                  <a:pt x="629" y="649"/>
                </a:lnTo>
                <a:lnTo>
                  <a:pt x="653" y="649"/>
                </a:lnTo>
                <a:lnTo>
                  <a:pt x="653" y="649"/>
                </a:lnTo>
                <a:lnTo>
                  <a:pt x="671" y="648"/>
                </a:lnTo>
                <a:lnTo>
                  <a:pt x="679" y="647"/>
                </a:lnTo>
                <a:lnTo>
                  <a:pt x="683" y="645"/>
                </a:lnTo>
                <a:lnTo>
                  <a:pt x="691" y="644"/>
                </a:lnTo>
                <a:lnTo>
                  <a:pt x="691" y="644"/>
                </a:lnTo>
                <a:close/>
                <a:moveTo>
                  <a:pt x="882" y="642"/>
                </a:moveTo>
                <a:lnTo>
                  <a:pt x="882" y="642"/>
                </a:lnTo>
                <a:lnTo>
                  <a:pt x="911" y="641"/>
                </a:lnTo>
                <a:lnTo>
                  <a:pt x="911" y="641"/>
                </a:lnTo>
                <a:lnTo>
                  <a:pt x="945" y="759"/>
                </a:lnTo>
                <a:lnTo>
                  <a:pt x="945" y="759"/>
                </a:lnTo>
                <a:lnTo>
                  <a:pt x="927" y="750"/>
                </a:lnTo>
                <a:lnTo>
                  <a:pt x="913" y="743"/>
                </a:lnTo>
                <a:lnTo>
                  <a:pt x="913" y="743"/>
                </a:lnTo>
                <a:lnTo>
                  <a:pt x="904" y="738"/>
                </a:lnTo>
                <a:lnTo>
                  <a:pt x="894" y="735"/>
                </a:lnTo>
                <a:lnTo>
                  <a:pt x="882" y="732"/>
                </a:lnTo>
                <a:lnTo>
                  <a:pt x="869" y="729"/>
                </a:lnTo>
                <a:lnTo>
                  <a:pt x="882" y="642"/>
                </a:lnTo>
                <a:close/>
                <a:moveTo>
                  <a:pt x="971" y="364"/>
                </a:moveTo>
                <a:lnTo>
                  <a:pt x="924" y="369"/>
                </a:lnTo>
                <a:lnTo>
                  <a:pt x="924" y="369"/>
                </a:lnTo>
                <a:lnTo>
                  <a:pt x="956" y="224"/>
                </a:lnTo>
                <a:lnTo>
                  <a:pt x="956" y="224"/>
                </a:lnTo>
                <a:lnTo>
                  <a:pt x="959" y="215"/>
                </a:lnTo>
                <a:lnTo>
                  <a:pt x="964" y="204"/>
                </a:lnTo>
                <a:lnTo>
                  <a:pt x="976" y="182"/>
                </a:lnTo>
                <a:lnTo>
                  <a:pt x="988" y="164"/>
                </a:lnTo>
                <a:lnTo>
                  <a:pt x="993" y="155"/>
                </a:lnTo>
                <a:lnTo>
                  <a:pt x="993" y="155"/>
                </a:lnTo>
                <a:lnTo>
                  <a:pt x="990" y="160"/>
                </a:lnTo>
                <a:lnTo>
                  <a:pt x="987" y="167"/>
                </a:lnTo>
                <a:lnTo>
                  <a:pt x="984" y="171"/>
                </a:lnTo>
                <a:lnTo>
                  <a:pt x="984" y="174"/>
                </a:lnTo>
                <a:lnTo>
                  <a:pt x="986" y="175"/>
                </a:lnTo>
                <a:lnTo>
                  <a:pt x="987" y="175"/>
                </a:lnTo>
                <a:lnTo>
                  <a:pt x="990" y="174"/>
                </a:lnTo>
                <a:lnTo>
                  <a:pt x="990" y="174"/>
                </a:lnTo>
                <a:lnTo>
                  <a:pt x="992" y="174"/>
                </a:lnTo>
                <a:lnTo>
                  <a:pt x="993" y="175"/>
                </a:lnTo>
                <a:lnTo>
                  <a:pt x="994" y="178"/>
                </a:lnTo>
                <a:lnTo>
                  <a:pt x="994" y="186"/>
                </a:lnTo>
                <a:lnTo>
                  <a:pt x="994" y="196"/>
                </a:lnTo>
                <a:lnTo>
                  <a:pt x="992" y="223"/>
                </a:lnTo>
                <a:lnTo>
                  <a:pt x="987" y="254"/>
                </a:lnTo>
                <a:lnTo>
                  <a:pt x="977" y="315"/>
                </a:lnTo>
                <a:lnTo>
                  <a:pt x="974" y="336"/>
                </a:lnTo>
                <a:lnTo>
                  <a:pt x="974" y="346"/>
                </a:lnTo>
                <a:lnTo>
                  <a:pt x="974" y="346"/>
                </a:lnTo>
                <a:lnTo>
                  <a:pt x="971" y="364"/>
                </a:lnTo>
                <a:lnTo>
                  <a:pt x="971" y="364"/>
                </a:lnTo>
                <a:close/>
                <a:moveTo>
                  <a:pt x="864" y="374"/>
                </a:moveTo>
                <a:lnTo>
                  <a:pt x="864" y="374"/>
                </a:lnTo>
                <a:lnTo>
                  <a:pt x="817" y="379"/>
                </a:lnTo>
                <a:lnTo>
                  <a:pt x="792" y="380"/>
                </a:lnTo>
                <a:lnTo>
                  <a:pt x="792" y="380"/>
                </a:lnTo>
                <a:lnTo>
                  <a:pt x="764" y="380"/>
                </a:lnTo>
                <a:lnTo>
                  <a:pt x="804" y="281"/>
                </a:lnTo>
                <a:lnTo>
                  <a:pt x="804" y="281"/>
                </a:lnTo>
                <a:lnTo>
                  <a:pt x="822" y="225"/>
                </a:lnTo>
                <a:lnTo>
                  <a:pt x="833" y="190"/>
                </a:lnTo>
                <a:lnTo>
                  <a:pt x="842" y="164"/>
                </a:lnTo>
                <a:lnTo>
                  <a:pt x="842" y="164"/>
                </a:lnTo>
                <a:lnTo>
                  <a:pt x="854" y="136"/>
                </a:lnTo>
                <a:lnTo>
                  <a:pt x="858" y="128"/>
                </a:lnTo>
                <a:lnTo>
                  <a:pt x="860" y="124"/>
                </a:lnTo>
                <a:lnTo>
                  <a:pt x="860" y="124"/>
                </a:lnTo>
                <a:lnTo>
                  <a:pt x="862" y="123"/>
                </a:lnTo>
                <a:lnTo>
                  <a:pt x="863" y="119"/>
                </a:lnTo>
                <a:lnTo>
                  <a:pt x="864" y="116"/>
                </a:lnTo>
                <a:lnTo>
                  <a:pt x="869" y="111"/>
                </a:lnTo>
                <a:lnTo>
                  <a:pt x="869" y="111"/>
                </a:lnTo>
                <a:lnTo>
                  <a:pt x="874" y="104"/>
                </a:lnTo>
                <a:lnTo>
                  <a:pt x="877" y="95"/>
                </a:lnTo>
                <a:lnTo>
                  <a:pt x="880" y="85"/>
                </a:lnTo>
                <a:lnTo>
                  <a:pt x="880" y="85"/>
                </a:lnTo>
                <a:lnTo>
                  <a:pt x="877" y="119"/>
                </a:lnTo>
                <a:lnTo>
                  <a:pt x="876" y="152"/>
                </a:lnTo>
                <a:lnTo>
                  <a:pt x="877" y="184"/>
                </a:lnTo>
                <a:lnTo>
                  <a:pt x="877" y="184"/>
                </a:lnTo>
                <a:lnTo>
                  <a:pt x="883" y="306"/>
                </a:lnTo>
                <a:lnTo>
                  <a:pt x="883" y="306"/>
                </a:lnTo>
                <a:lnTo>
                  <a:pt x="872" y="344"/>
                </a:lnTo>
                <a:lnTo>
                  <a:pt x="864" y="374"/>
                </a:lnTo>
                <a:lnTo>
                  <a:pt x="864" y="374"/>
                </a:lnTo>
                <a:close/>
                <a:moveTo>
                  <a:pt x="287" y="739"/>
                </a:moveTo>
                <a:lnTo>
                  <a:pt x="287" y="739"/>
                </a:lnTo>
                <a:lnTo>
                  <a:pt x="292" y="714"/>
                </a:lnTo>
                <a:lnTo>
                  <a:pt x="295" y="706"/>
                </a:lnTo>
                <a:lnTo>
                  <a:pt x="296" y="704"/>
                </a:lnTo>
                <a:lnTo>
                  <a:pt x="297" y="703"/>
                </a:lnTo>
                <a:lnTo>
                  <a:pt x="297" y="703"/>
                </a:lnTo>
                <a:lnTo>
                  <a:pt x="304" y="700"/>
                </a:lnTo>
                <a:lnTo>
                  <a:pt x="319" y="691"/>
                </a:lnTo>
                <a:lnTo>
                  <a:pt x="319" y="691"/>
                </a:lnTo>
                <a:lnTo>
                  <a:pt x="333" y="737"/>
                </a:lnTo>
                <a:lnTo>
                  <a:pt x="333" y="737"/>
                </a:lnTo>
                <a:lnTo>
                  <a:pt x="287" y="739"/>
                </a:lnTo>
                <a:lnTo>
                  <a:pt x="287" y="73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AA65AF34-AC0A-4771-A7D3-6CF8CB0CEABD}"/>
              </a:ext>
            </a:extLst>
          </p:cNvPr>
          <p:cNvSpPr>
            <a:spLocks noEditPoints="1"/>
          </p:cNvSpPr>
          <p:nvPr/>
        </p:nvSpPr>
        <p:spPr bwMode="auto">
          <a:xfrm>
            <a:off x="4132054" y="3869449"/>
            <a:ext cx="1881427" cy="2370190"/>
          </a:xfrm>
          <a:custGeom>
            <a:avLst/>
            <a:gdLst>
              <a:gd name="T0" fmla="*/ 847 w 920"/>
              <a:gd name="T1" fmla="*/ 966 h 1159"/>
              <a:gd name="T2" fmla="*/ 855 w 920"/>
              <a:gd name="T3" fmla="*/ 936 h 1159"/>
              <a:gd name="T4" fmla="*/ 725 w 920"/>
              <a:gd name="T5" fmla="*/ 808 h 1159"/>
              <a:gd name="T6" fmla="*/ 698 w 920"/>
              <a:gd name="T7" fmla="*/ 823 h 1159"/>
              <a:gd name="T8" fmla="*/ 659 w 920"/>
              <a:gd name="T9" fmla="*/ 860 h 1159"/>
              <a:gd name="T10" fmla="*/ 664 w 920"/>
              <a:gd name="T11" fmla="*/ 828 h 1159"/>
              <a:gd name="T12" fmla="*/ 751 w 920"/>
              <a:gd name="T13" fmla="*/ 753 h 1159"/>
              <a:gd name="T14" fmla="*/ 704 w 920"/>
              <a:gd name="T15" fmla="*/ 778 h 1159"/>
              <a:gd name="T16" fmla="*/ 641 w 920"/>
              <a:gd name="T17" fmla="*/ 822 h 1159"/>
              <a:gd name="T18" fmla="*/ 647 w 920"/>
              <a:gd name="T19" fmla="*/ 759 h 1159"/>
              <a:gd name="T20" fmla="*/ 676 w 920"/>
              <a:gd name="T21" fmla="*/ 694 h 1159"/>
              <a:gd name="T22" fmla="*/ 680 w 920"/>
              <a:gd name="T23" fmla="*/ 677 h 1159"/>
              <a:gd name="T24" fmla="*/ 671 w 920"/>
              <a:gd name="T25" fmla="*/ 556 h 1159"/>
              <a:gd name="T26" fmla="*/ 633 w 920"/>
              <a:gd name="T27" fmla="*/ 256 h 1159"/>
              <a:gd name="T28" fmla="*/ 611 w 920"/>
              <a:gd name="T29" fmla="*/ 265 h 1159"/>
              <a:gd name="T30" fmla="*/ 597 w 920"/>
              <a:gd name="T31" fmla="*/ 430 h 1159"/>
              <a:gd name="T32" fmla="*/ 553 w 920"/>
              <a:gd name="T33" fmla="*/ 558 h 1159"/>
              <a:gd name="T34" fmla="*/ 376 w 920"/>
              <a:gd name="T35" fmla="*/ 27 h 1159"/>
              <a:gd name="T36" fmla="*/ 353 w 920"/>
              <a:gd name="T37" fmla="*/ 15 h 1159"/>
              <a:gd name="T38" fmla="*/ 329 w 920"/>
              <a:gd name="T39" fmla="*/ 0 h 1159"/>
              <a:gd name="T40" fmla="*/ 328 w 920"/>
              <a:gd name="T41" fmla="*/ 75 h 1159"/>
              <a:gd name="T42" fmla="*/ 323 w 920"/>
              <a:gd name="T43" fmla="*/ 145 h 1159"/>
              <a:gd name="T44" fmla="*/ 311 w 920"/>
              <a:gd name="T45" fmla="*/ 189 h 1159"/>
              <a:gd name="T46" fmla="*/ 319 w 920"/>
              <a:gd name="T47" fmla="*/ 498 h 1159"/>
              <a:gd name="T48" fmla="*/ 306 w 920"/>
              <a:gd name="T49" fmla="*/ 603 h 1159"/>
              <a:gd name="T50" fmla="*/ 174 w 920"/>
              <a:gd name="T51" fmla="*/ 295 h 1159"/>
              <a:gd name="T52" fmla="*/ 165 w 920"/>
              <a:gd name="T53" fmla="*/ 305 h 1159"/>
              <a:gd name="T54" fmla="*/ 127 w 920"/>
              <a:gd name="T55" fmla="*/ 558 h 1159"/>
              <a:gd name="T56" fmla="*/ 134 w 920"/>
              <a:gd name="T57" fmla="*/ 620 h 1159"/>
              <a:gd name="T58" fmla="*/ 164 w 920"/>
              <a:gd name="T59" fmla="*/ 616 h 1159"/>
              <a:gd name="T60" fmla="*/ 194 w 920"/>
              <a:gd name="T61" fmla="*/ 721 h 1159"/>
              <a:gd name="T62" fmla="*/ 229 w 920"/>
              <a:gd name="T63" fmla="*/ 802 h 1159"/>
              <a:gd name="T64" fmla="*/ 169 w 920"/>
              <a:gd name="T65" fmla="*/ 749 h 1159"/>
              <a:gd name="T66" fmla="*/ 110 w 920"/>
              <a:gd name="T67" fmla="*/ 674 h 1159"/>
              <a:gd name="T68" fmla="*/ 88 w 920"/>
              <a:gd name="T69" fmla="*/ 753 h 1159"/>
              <a:gd name="T70" fmla="*/ 46 w 920"/>
              <a:gd name="T71" fmla="*/ 807 h 1159"/>
              <a:gd name="T72" fmla="*/ 87 w 920"/>
              <a:gd name="T73" fmla="*/ 856 h 1159"/>
              <a:gd name="T74" fmla="*/ 100 w 920"/>
              <a:gd name="T75" fmla="*/ 837 h 1159"/>
              <a:gd name="T76" fmla="*/ 162 w 920"/>
              <a:gd name="T77" fmla="*/ 836 h 1159"/>
              <a:gd name="T78" fmla="*/ 284 w 920"/>
              <a:gd name="T79" fmla="*/ 963 h 1159"/>
              <a:gd name="T80" fmla="*/ 201 w 920"/>
              <a:gd name="T81" fmla="*/ 920 h 1159"/>
              <a:gd name="T82" fmla="*/ 123 w 920"/>
              <a:gd name="T83" fmla="*/ 896 h 1159"/>
              <a:gd name="T84" fmla="*/ 104 w 920"/>
              <a:gd name="T85" fmla="*/ 921 h 1159"/>
              <a:gd name="T86" fmla="*/ 110 w 920"/>
              <a:gd name="T87" fmla="*/ 1025 h 1159"/>
              <a:gd name="T88" fmla="*/ 74 w 920"/>
              <a:gd name="T89" fmla="*/ 1077 h 1159"/>
              <a:gd name="T90" fmla="*/ 151 w 920"/>
              <a:gd name="T91" fmla="*/ 1103 h 1159"/>
              <a:gd name="T92" fmla="*/ 148 w 920"/>
              <a:gd name="T93" fmla="*/ 1072 h 1159"/>
              <a:gd name="T94" fmla="*/ 141 w 920"/>
              <a:gd name="T95" fmla="*/ 942 h 1159"/>
              <a:gd name="T96" fmla="*/ 241 w 920"/>
              <a:gd name="T97" fmla="*/ 1018 h 1159"/>
              <a:gd name="T98" fmla="*/ 328 w 920"/>
              <a:gd name="T99" fmla="*/ 1049 h 1159"/>
              <a:gd name="T100" fmla="*/ 383 w 920"/>
              <a:gd name="T101" fmla="*/ 1115 h 1159"/>
              <a:gd name="T102" fmla="*/ 447 w 920"/>
              <a:gd name="T103" fmla="*/ 1131 h 1159"/>
              <a:gd name="T104" fmla="*/ 567 w 920"/>
              <a:gd name="T105" fmla="*/ 1124 h 1159"/>
              <a:gd name="T106" fmla="*/ 589 w 920"/>
              <a:gd name="T107" fmla="*/ 1089 h 1159"/>
              <a:gd name="T108" fmla="*/ 790 w 920"/>
              <a:gd name="T109" fmla="*/ 1129 h 1159"/>
              <a:gd name="T110" fmla="*/ 886 w 920"/>
              <a:gd name="T111" fmla="*/ 1159 h 1159"/>
              <a:gd name="T112" fmla="*/ 875 w 920"/>
              <a:gd name="T113" fmla="*/ 1143 h 1159"/>
              <a:gd name="T114" fmla="*/ 798 w 920"/>
              <a:gd name="T115" fmla="*/ 1099 h 1159"/>
              <a:gd name="T116" fmla="*/ 757 w 920"/>
              <a:gd name="T117" fmla="*/ 969 h 1159"/>
              <a:gd name="T118" fmla="*/ 688 w 920"/>
              <a:gd name="T119" fmla="*/ 972 h 1159"/>
              <a:gd name="T120" fmla="*/ 830 w 920"/>
              <a:gd name="T121" fmla="*/ 968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20" h="1159">
                <a:moveTo>
                  <a:pt x="717" y="849"/>
                </a:moveTo>
                <a:lnTo>
                  <a:pt x="830" y="968"/>
                </a:lnTo>
                <a:lnTo>
                  <a:pt x="830" y="968"/>
                </a:lnTo>
                <a:lnTo>
                  <a:pt x="831" y="967"/>
                </a:lnTo>
                <a:lnTo>
                  <a:pt x="832" y="967"/>
                </a:lnTo>
                <a:lnTo>
                  <a:pt x="847" y="966"/>
                </a:lnTo>
                <a:lnTo>
                  <a:pt x="847" y="966"/>
                </a:lnTo>
                <a:lnTo>
                  <a:pt x="856" y="967"/>
                </a:lnTo>
                <a:lnTo>
                  <a:pt x="867" y="968"/>
                </a:lnTo>
                <a:lnTo>
                  <a:pt x="891" y="975"/>
                </a:lnTo>
                <a:lnTo>
                  <a:pt x="920" y="985"/>
                </a:lnTo>
                <a:lnTo>
                  <a:pt x="855" y="936"/>
                </a:lnTo>
                <a:lnTo>
                  <a:pt x="838" y="933"/>
                </a:lnTo>
                <a:lnTo>
                  <a:pt x="838" y="933"/>
                </a:lnTo>
                <a:lnTo>
                  <a:pt x="785" y="873"/>
                </a:lnTo>
                <a:lnTo>
                  <a:pt x="747" y="829"/>
                </a:lnTo>
                <a:lnTo>
                  <a:pt x="732" y="815"/>
                </a:lnTo>
                <a:lnTo>
                  <a:pt x="725" y="808"/>
                </a:lnTo>
                <a:lnTo>
                  <a:pt x="725" y="808"/>
                </a:lnTo>
                <a:lnTo>
                  <a:pt x="723" y="808"/>
                </a:lnTo>
                <a:lnTo>
                  <a:pt x="720" y="808"/>
                </a:lnTo>
                <a:lnTo>
                  <a:pt x="713" y="811"/>
                </a:lnTo>
                <a:lnTo>
                  <a:pt x="706" y="816"/>
                </a:lnTo>
                <a:lnTo>
                  <a:pt x="698" y="823"/>
                </a:lnTo>
                <a:lnTo>
                  <a:pt x="683" y="838"/>
                </a:lnTo>
                <a:lnTo>
                  <a:pt x="676" y="845"/>
                </a:lnTo>
                <a:lnTo>
                  <a:pt x="671" y="849"/>
                </a:lnTo>
                <a:lnTo>
                  <a:pt x="671" y="849"/>
                </a:lnTo>
                <a:lnTo>
                  <a:pt x="665" y="854"/>
                </a:lnTo>
                <a:lnTo>
                  <a:pt x="659" y="860"/>
                </a:lnTo>
                <a:lnTo>
                  <a:pt x="648" y="875"/>
                </a:lnTo>
                <a:lnTo>
                  <a:pt x="635" y="895"/>
                </a:lnTo>
                <a:lnTo>
                  <a:pt x="635" y="895"/>
                </a:lnTo>
                <a:lnTo>
                  <a:pt x="639" y="846"/>
                </a:lnTo>
                <a:lnTo>
                  <a:pt x="639" y="846"/>
                </a:lnTo>
                <a:lnTo>
                  <a:pt x="664" y="828"/>
                </a:lnTo>
                <a:lnTo>
                  <a:pt x="692" y="807"/>
                </a:lnTo>
                <a:lnTo>
                  <a:pt x="720" y="785"/>
                </a:lnTo>
                <a:lnTo>
                  <a:pt x="731" y="775"/>
                </a:lnTo>
                <a:lnTo>
                  <a:pt x="741" y="767"/>
                </a:lnTo>
                <a:lnTo>
                  <a:pt x="741" y="767"/>
                </a:lnTo>
                <a:lnTo>
                  <a:pt x="751" y="753"/>
                </a:lnTo>
                <a:lnTo>
                  <a:pt x="763" y="739"/>
                </a:lnTo>
                <a:lnTo>
                  <a:pt x="788" y="705"/>
                </a:lnTo>
                <a:lnTo>
                  <a:pt x="814" y="667"/>
                </a:lnTo>
                <a:lnTo>
                  <a:pt x="814" y="667"/>
                </a:lnTo>
                <a:lnTo>
                  <a:pt x="704" y="778"/>
                </a:lnTo>
                <a:lnTo>
                  <a:pt x="704" y="778"/>
                </a:lnTo>
                <a:lnTo>
                  <a:pt x="694" y="787"/>
                </a:lnTo>
                <a:lnTo>
                  <a:pt x="678" y="801"/>
                </a:lnTo>
                <a:lnTo>
                  <a:pt x="641" y="826"/>
                </a:lnTo>
                <a:lnTo>
                  <a:pt x="641" y="826"/>
                </a:lnTo>
                <a:lnTo>
                  <a:pt x="641" y="822"/>
                </a:lnTo>
                <a:lnTo>
                  <a:pt x="641" y="822"/>
                </a:lnTo>
                <a:lnTo>
                  <a:pt x="639" y="808"/>
                </a:lnTo>
                <a:lnTo>
                  <a:pt x="638" y="791"/>
                </a:lnTo>
                <a:lnTo>
                  <a:pt x="635" y="773"/>
                </a:lnTo>
                <a:lnTo>
                  <a:pt x="635" y="773"/>
                </a:lnTo>
                <a:lnTo>
                  <a:pt x="641" y="767"/>
                </a:lnTo>
                <a:lnTo>
                  <a:pt x="647" y="759"/>
                </a:lnTo>
                <a:lnTo>
                  <a:pt x="654" y="750"/>
                </a:lnTo>
                <a:lnTo>
                  <a:pt x="661" y="738"/>
                </a:lnTo>
                <a:lnTo>
                  <a:pt x="668" y="724"/>
                </a:lnTo>
                <a:lnTo>
                  <a:pt x="673" y="710"/>
                </a:lnTo>
                <a:lnTo>
                  <a:pt x="674" y="702"/>
                </a:lnTo>
                <a:lnTo>
                  <a:pt x="676" y="694"/>
                </a:lnTo>
                <a:lnTo>
                  <a:pt x="676" y="694"/>
                </a:lnTo>
                <a:lnTo>
                  <a:pt x="677" y="682"/>
                </a:lnTo>
                <a:lnTo>
                  <a:pt x="678" y="677"/>
                </a:lnTo>
                <a:lnTo>
                  <a:pt x="679" y="676"/>
                </a:lnTo>
                <a:lnTo>
                  <a:pt x="679" y="677"/>
                </a:lnTo>
                <a:lnTo>
                  <a:pt x="680" y="677"/>
                </a:lnTo>
                <a:lnTo>
                  <a:pt x="680" y="679"/>
                </a:lnTo>
                <a:lnTo>
                  <a:pt x="680" y="677"/>
                </a:lnTo>
                <a:lnTo>
                  <a:pt x="680" y="673"/>
                </a:lnTo>
                <a:lnTo>
                  <a:pt x="678" y="640"/>
                </a:lnTo>
                <a:lnTo>
                  <a:pt x="678" y="640"/>
                </a:lnTo>
                <a:lnTo>
                  <a:pt x="671" y="556"/>
                </a:lnTo>
                <a:lnTo>
                  <a:pt x="660" y="441"/>
                </a:lnTo>
                <a:lnTo>
                  <a:pt x="648" y="334"/>
                </a:lnTo>
                <a:lnTo>
                  <a:pt x="641" y="272"/>
                </a:lnTo>
                <a:lnTo>
                  <a:pt x="641" y="272"/>
                </a:lnTo>
                <a:lnTo>
                  <a:pt x="638" y="262"/>
                </a:lnTo>
                <a:lnTo>
                  <a:pt x="633" y="256"/>
                </a:lnTo>
                <a:lnTo>
                  <a:pt x="630" y="253"/>
                </a:lnTo>
                <a:lnTo>
                  <a:pt x="625" y="253"/>
                </a:lnTo>
                <a:lnTo>
                  <a:pt x="620" y="254"/>
                </a:lnTo>
                <a:lnTo>
                  <a:pt x="615" y="256"/>
                </a:lnTo>
                <a:lnTo>
                  <a:pt x="613" y="260"/>
                </a:lnTo>
                <a:lnTo>
                  <a:pt x="611" y="265"/>
                </a:lnTo>
                <a:lnTo>
                  <a:pt x="611" y="265"/>
                </a:lnTo>
                <a:lnTo>
                  <a:pt x="607" y="291"/>
                </a:lnTo>
                <a:lnTo>
                  <a:pt x="603" y="342"/>
                </a:lnTo>
                <a:lnTo>
                  <a:pt x="599" y="395"/>
                </a:lnTo>
                <a:lnTo>
                  <a:pt x="597" y="430"/>
                </a:lnTo>
                <a:lnTo>
                  <a:pt x="597" y="430"/>
                </a:lnTo>
                <a:lnTo>
                  <a:pt x="596" y="445"/>
                </a:lnTo>
                <a:lnTo>
                  <a:pt x="593" y="466"/>
                </a:lnTo>
                <a:lnTo>
                  <a:pt x="582" y="524"/>
                </a:lnTo>
                <a:lnTo>
                  <a:pt x="567" y="599"/>
                </a:lnTo>
                <a:lnTo>
                  <a:pt x="553" y="558"/>
                </a:lnTo>
                <a:lnTo>
                  <a:pt x="553" y="558"/>
                </a:lnTo>
                <a:lnTo>
                  <a:pt x="469" y="300"/>
                </a:lnTo>
                <a:lnTo>
                  <a:pt x="410" y="119"/>
                </a:lnTo>
                <a:lnTo>
                  <a:pt x="388" y="58"/>
                </a:lnTo>
                <a:lnTo>
                  <a:pt x="378" y="32"/>
                </a:lnTo>
                <a:lnTo>
                  <a:pt x="378" y="32"/>
                </a:lnTo>
                <a:lnTo>
                  <a:pt x="376" y="27"/>
                </a:lnTo>
                <a:lnTo>
                  <a:pt x="371" y="23"/>
                </a:lnTo>
                <a:lnTo>
                  <a:pt x="363" y="17"/>
                </a:lnTo>
                <a:lnTo>
                  <a:pt x="357" y="15"/>
                </a:lnTo>
                <a:lnTo>
                  <a:pt x="354" y="15"/>
                </a:lnTo>
                <a:lnTo>
                  <a:pt x="353" y="15"/>
                </a:lnTo>
                <a:lnTo>
                  <a:pt x="353" y="15"/>
                </a:lnTo>
                <a:lnTo>
                  <a:pt x="353" y="16"/>
                </a:lnTo>
                <a:lnTo>
                  <a:pt x="352" y="16"/>
                </a:lnTo>
                <a:lnTo>
                  <a:pt x="349" y="14"/>
                </a:lnTo>
                <a:lnTo>
                  <a:pt x="341" y="8"/>
                </a:lnTo>
                <a:lnTo>
                  <a:pt x="333" y="2"/>
                </a:lnTo>
                <a:lnTo>
                  <a:pt x="329" y="0"/>
                </a:lnTo>
                <a:lnTo>
                  <a:pt x="328" y="0"/>
                </a:lnTo>
                <a:lnTo>
                  <a:pt x="328" y="2"/>
                </a:lnTo>
                <a:lnTo>
                  <a:pt x="328" y="2"/>
                </a:lnTo>
                <a:lnTo>
                  <a:pt x="327" y="10"/>
                </a:lnTo>
                <a:lnTo>
                  <a:pt x="327" y="27"/>
                </a:lnTo>
                <a:lnTo>
                  <a:pt x="328" y="75"/>
                </a:lnTo>
                <a:lnTo>
                  <a:pt x="331" y="143"/>
                </a:lnTo>
                <a:lnTo>
                  <a:pt x="331" y="143"/>
                </a:lnTo>
                <a:lnTo>
                  <a:pt x="330" y="143"/>
                </a:lnTo>
                <a:lnTo>
                  <a:pt x="328" y="142"/>
                </a:lnTo>
                <a:lnTo>
                  <a:pt x="325" y="143"/>
                </a:lnTo>
                <a:lnTo>
                  <a:pt x="323" y="145"/>
                </a:lnTo>
                <a:lnTo>
                  <a:pt x="320" y="149"/>
                </a:lnTo>
                <a:lnTo>
                  <a:pt x="317" y="156"/>
                </a:lnTo>
                <a:lnTo>
                  <a:pt x="313" y="167"/>
                </a:lnTo>
                <a:lnTo>
                  <a:pt x="313" y="167"/>
                </a:lnTo>
                <a:lnTo>
                  <a:pt x="312" y="175"/>
                </a:lnTo>
                <a:lnTo>
                  <a:pt x="311" y="189"/>
                </a:lnTo>
                <a:lnTo>
                  <a:pt x="311" y="229"/>
                </a:lnTo>
                <a:lnTo>
                  <a:pt x="311" y="278"/>
                </a:lnTo>
                <a:lnTo>
                  <a:pt x="312" y="334"/>
                </a:lnTo>
                <a:lnTo>
                  <a:pt x="316" y="439"/>
                </a:lnTo>
                <a:lnTo>
                  <a:pt x="319" y="498"/>
                </a:lnTo>
                <a:lnTo>
                  <a:pt x="319" y="498"/>
                </a:lnTo>
                <a:lnTo>
                  <a:pt x="319" y="511"/>
                </a:lnTo>
                <a:lnTo>
                  <a:pt x="318" y="527"/>
                </a:lnTo>
                <a:lnTo>
                  <a:pt x="313" y="562"/>
                </a:lnTo>
                <a:lnTo>
                  <a:pt x="308" y="591"/>
                </a:lnTo>
                <a:lnTo>
                  <a:pt x="306" y="603"/>
                </a:lnTo>
                <a:lnTo>
                  <a:pt x="306" y="603"/>
                </a:lnTo>
                <a:lnTo>
                  <a:pt x="286" y="554"/>
                </a:lnTo>
                <a:lnTo>
                  <a:pt x="242" y="448"/>
                </a:lnTo>
                <a:lnTo>
                  <a:pt x="218" y="390"/>
                </a:lnTo>
                <a:lnTo>
                  <a:pt x="197" y="341"/>
                </a:lnTo>
                <a:lnTo>
                  <a:pt x="180" y="306"/>
                </a:lnTo>
                <a:lnTo>
                  <a:pt x="174" y="295"/>
                </a:lnTo>
                <a:lnTo>
                  <a:pt x="171" y="292"/>
                </a:lnTo>
                <a:lnTo>
                  <a:pt x="170" y="291"/>
                </a:lnTo>
                <a:lnTo>
                  <a:pt x="170" y="291"/>
                </a:lnTo>
                <a:lnTo>
                  <a:pt x="169" y="292"/>
                </a:lnTo>
                <a:lnTo>
                  <a:pt x="168" y="295"/>
                </a:lnTo>
                <a:lnTo>
                  <a:pt x="165" y="305"/>
                </a:lnTo>
                <a:lnTo>
                  <a:pt x="162" y="338"/>
                </a:lnTo>
                <a:lnTo>
                  <a:pt x="159" y="388"/>
                </a:lnTo>
                <a:lnTo>
                  <a:pt x="157" y="443"/>
                </a:lnTo>
                <a:lnTo>
                  <a:pt x="154" y="550"/>
                </a:lnTo>
                <a:lnTo>
                  <a:pt x="153" y="598"/>
                </a:lnTo>
                <a:lnTo>
                  <a:pt x="127" y="558"/>
                </a:lnTo>
                <a:lnTo>
                  <a:pt x="65" y="519"/>
                </a:lnTo>
                <a:lnTo>
                  <a:pt x="110" y="578"/>
                </a:lnTo>
                <a:lnTo>
                  <a:pt x="110" y="578"/>
                </a:lnTo>
                <a:lnTo>
                  <a:pt x="121" y="599"/>
                </a:lnTo>
                <a:lnTo>
                  <a:pt x="130" y="615"/>
                </a:lnTo>
                <a:lnTo>
                  <a:pt x="134" y="620"/>
                </a:lnTo>
                <a:lnTo>
                  <a:pt x="139" y="623"/>
                </a:lnTo>
                <a:lnTo>
                  <a:pt x="139" y="623"/>
                </a:lnTo>
                <a:lnTo>
                  <a:pt x="142" y="624"/>
                </a:lnTo>
                <a:lnTo>
                  <a:pt x="147" y="623"/>
                </a:lnTo>
                <a:lnTo>
                  <a:pt x="157" y="621"/>
                </a:lnTo>
                <a:lnTo>
                  <a:pt x="164" y="616"/>
                </a:lnTo>
                <a:lnTo>
                  <a:pt x="168" y="613"/>
                </a:lnTo>
                <a:lnTo>
                  <a:pt x="192" y="683"/>
                </a:lnTo>
                <a:lnTo>
                  <a:pt x="192" y="683"/>
                </a:lnTo>
                <a:lnTo>
                  <a:pt x="192" y="691"/>
                </a:lnTo>
                <a:lnTo>
                  <a:pt x="192" y="709"/>
                </a:lnTo>
                <a:lnTo>
                  <a:pt x="194" y="721"/>
                </a:lnTo>
                <a:lnTo>
                  <a:pt x="198" y="734"/>
                </a:lnTo>
                <a:lnTo>
                  <a:pt x="203" y="747"/>
                </a:lnTo>
                <a:lnTo>
                  <a:pt x="210" y="762"/>
                </a:lnTo>
                <a:lnTo>
                  <a:pt x="210" y="762"/>
                </a:lnTo>
                <a:lnTo>
                  <a:pt x="218" y="779"/>
                </a:lnTo>
                <a:lnTo>
                  <a:pt x="229" y="802"/>
                </a:lnTo>
                <a:lnTo>
                  <a:pt x="252" y="851"/>
                </a:lnTo>
                <a:lnTo>
                  <a:pt x="277" y="914"/>
                </a:lnTo>
                <a:lnTo>
                  <a:pt x="277" y="914"/>
                </a:lnTo>
                <a:lnTo>
                  <a:pt x="253" y="877"/>
                </a:lnTo>
                <a:lnTo>
                  <a:pt x="199" y="792"/>
                </a:lnTo>
                <a:lnTo>
                  <a:pt x="169" y="749"/>
                </a:lnTo>
                <a:lnTo>
                  <a:pt x="142" y="710"/>
                </a:lnTo>
                <a:lnTo>
                  <a:pt x="132" y="694"/>
                </a:lnTo>
                <a:lnTo>
                  <a:pt x="122" y="682"/>
                </a:lnTo>
                <a:lnTo>
                  <a:pt x="115" y="676"/>
                </a:lnTo>
                <a:lnTo>
                  <a:pt x="112" y="674"/>
                </a:lnTo>
                <a:lnTo>
                  <a:pt x="110" y="674"/>
                </a:lnTo>
                <a:lnTo>
                  <a:pt x="110" y="674"/>
                </a:lnTo>
                <a:lnTo>
                  <a:pt x="107" y="676"/>
                </a:lnTo>
                <a:lnTo>
                  <a:pt x="105" y="681"/>
                </a:lnTo>
                <a:lnTo>
                  <a:pt x="99" y="699"/>
                </a:lnTo>
                <a:lnTo>
                  <a:pt x="93" y="724"/>
                </a:lnTo>
                <a:lnTo>
                  <a:pt x="88" y="753"/>
                </a:lnTo>
                <a:lnTo>
                  <a:pt x="81" y="807"/>
                </a:lnTo>
                <a:lnTo>
                  <a:pt x="77" y="831"/>
                </a:lnTo>
                <a:lnTo>
                  <a:pt x="77" y="831"/>
                </a:lnTo>
                <a:lnTo>
                  <a:pt x="63" y="819"/>
                </a:lnTo>
                <a:lnTo>
                  <a:pt x="51" y="810"/>
                </a:lnTo>
                <a:lnTo>
                  <a:pt x="46" y="807"/>
                </a:lnTo>
                <a:lnTo>
                  <a:pt x="42" y="805"/>
                </a:lnTo>
                <a:lnTo>
                  <a:pt x="42" y="805"/>
                </a:lnTo>
                <a:lnTo>
                  <a:pt x="8" y="803"/>
                </a:lnTo>
                <a:lnTo>
                  <a:pt x="47" y="823"/>
                </a:lnTo>
                <a:lnTo>
                  <a:pt x="87" y="856"/>
                </a:lnTo>
                <a:lnTo>
                  <a:pt x="87" y="856"/>
                </a:lnTo>
                <a:lnTo>
                  <a:pt x="92" y="858"/>
                </a:lnTo>
                <a:lnTo>
                  <a:pt x="95" y="860"/>
                </a:lnTo>
                <a:lnTo>
                  <a:pt x="97" y="860"/>
                </a:lnTo>
                <a:lnTo>
                  <a:pt x="98" y="858"/>
                </a:lnTo>
                <a:lnTo>
                  <a:pt x="98" y="858"/>
                </a:lnTo>
                <a:lnTo>
                  <a:pt x="100" y="837"/>
                </a:lnTo>
                <a:lnTo>
                  <a:pt x="104" y="792"/>
                </a:lnTo>
                <a:lnTo>
                  <a:pt x="107" y="729"/>
                </a:lnTo>
                <a:lnTo>
                  <a:pt x="107" y="729"/>
                </a:lnTo>
                <a:lnTo>
                  <a:pt x="128" y="770"/>
                </a:lnTo>
                <a:lnTo>
                  <a:pt x="162" y="836"/>
                </a:lnTo>
                <a:lnTo>
                  <a:pt x="162" y="836"/>
                </a:lnTo>
                <a:lnTo>
                  <a:pt x="166" y="843"/>
                </a:lnTo>
                <a:lnTo>
                  <a:pt x="172" y="851"/>
                </a:lnTo>
                <a:lnTo>
                  <a:pt x="192" y="873"/>
                </a:lnTo>
                <a:lnTo>
                  <a:pt x="215" y="896"/>
                </a:lnTo>
                <a:lnTo>
                  <a:pt x="240" y="921"/>
                </a:lnTo>
                <a:lnTo>
                  <a:pt x="284" y="963"/>
                </a:lnTo>
                <a:lnTo>
                  <a:pt x="304" y="982"/>
                </a:lnTo>
                <a:lnTo>
                  <a:pt x="304" y="982"/>
                </a:lnTo>
                <a:lnTo>
                  <a:pt x="278" y="965"/>
                </a:lnTo>
                <a:lnTo>
                  <a:pt x="251" y="947"/>
                </a:lnTo>
                <a:lnTo>
                  <a:pt x="218" y="928"/>
                </a:lnTo>
                <a:lnTo>
                  <a:pt x="201" y="920"/>
                </a:lnTo>
                <a:lnTo>
                  <a:pt x="184" y="912"/>
                </a:lnTo>
                <a:lnTo>
                  <a:pt x="168" y="904"/>
                </a:lnTo>
                <a:lnTo>
                  <a:pt x="153" y="899"/>
                </a:lnTo>
                <a:lnTo>
                  <a:pt x="140" y="896"/>
                </a:lnTo>
                <a:lnTo>
                  <a:pt x="128" y="896"/>
                </a:lnTo>
                <a:lnTo>
                  <a:pt x="123" y="896"/>
                </a:lnTo>
                <a:lnTo>
                  <a:pt x="118" y="898"/>
                </a:lnTo>
                <a:lnTo>
                  <a:pt x="115" y="901"/>
                </a:lnTo>
                <a:lnTo>
                  <a:pt x="111" y="903"/>
                </a:lnTo>
                <a:lnTo>
                  <a:pt x="111" y="903"/>
                </a:lnTo>
                <a:lnTo>
                  <a:pt x="107" y="912"/>
                </a:lnTo>
                <a:lnTo>
                  <a:pt x="104" y="921"/>
                </a:lnTo>
                <a:lnTo>
                  <a:pt x="103" y="932"/>
                </a:lnTo>
                <a:lnTo>
                  <a:pt x="101" y="945"/>
                </a:lnTo>
                <a:lnTo>
                  <a:pt x="101" y="957"/>
                </a:lnTo>
                <a:lnTo>
                  <a:pt x="103" y="972"/>
                </a:lnTo>
                <a:lnTo>
                  <a:pt x="105" y="1000"/>
                </a:lnTo>
                <a:lnTo>
                  <a:pt x="110" y="1025"/>
                </a:lnTo>
                <a:lnTo>
                  <a:pt x="115" y="1047"/>
                </a:lnTo>
                <a:lnTo>
                  <a:pt x="119" y="1066"/>
                </a:lnTo>
                <a:lnTo>
                  <a:pt x="74" y="1055"/>
                </a:lnTo>
                <a:lnTo>
                  <a:pt x="0" y="1091"/>
                </a:lnTo>
                <a:lnTo>
                  <a:pt x="74" y="1077"/>
                </a:lnTo>
                <a:lnTo>
                  <a:pt x="74" y="1077"/>
                </a:lnTo>
                <a:lnTo>
                  <a:pt x="86" y="1083"/>
                </a:lnTo>
                <a:lnTo>
                  <a:pt x="113" y="1094"/>
                </a:lnTo>
                <a:lnTo>
                  <a:pt x="128" y="1099"/>
                </a:lnTo>
                <a:lnTo>
                  <a:pt x="140" y="1102"/>
                </a:lnTo>
                <a:lnTo>
                  <a:pt x="148" y="1103"/>
                </a:lnTo>
                <a:lnTo>
                  <a:pt x="151" y="1103"/>
                </a:lnTo>
                <a:lnTo>
                  <a:pt x="152" y="1102"/>
                </a:lnTo>
                <a:lnTo>
                  <a:pt x="152" y="1102"/>
                </a:lnTo>
                <a:lnTo>
                  <a:pt x="152" y="1094"/>
                </a:lnTo>
                <a:lnTo>
                  <a:pt x="150" y="1083"/>
                </a:lnTo>
                <a:lnTo>
                  <a:pt x="150" y="1083"/>
                </a:lnTo>
                <a:lnTo>
                  <a:pt x="148" y="1072"/>
                </a:lnTo>
                <a:lnTo>
                  <a:pt x="147" y="1060"/>
                </a:lnTo>
                <a:lnTo>
                  <a:pt x="144" y="1033"/>
                </a:lnTo>
                <a:lnTo>
                  <a:pt x="144" y="1033"/>
                </a:lnTo>
                <a:lnTo>
                  <a:pt x="142" y="1012"/>
                </a:lnTo>
                <a:lnTo>
                  <a:pt x="141" y="980"/>
                </a:lnTo>
                <a:lnTo>
                  <a:pt x="141" y="942"/>
                </a:lnTo>
                <a:lnTo>
                  <a:pt x="141" y="942"/>
                </a:lnTo>
                <a:lnTo>
                  <a:pt x="174" y="965"/>
                </a:lnTo>
                <a:lnTo>
                  <a:pt x="204" y="988"/>
                </a:lnTo>
                <a:lnTo>
                  <a:pt x="234" y="1012"/>
                </a:lnTo>
                <a:lnTo>
                  <a:pt x="234" y="1012"/>
                </a:lnTo>
                <a:lnTo>
                  <a:pt x="241" y="1018"/>
                </a:lnTo>
                <a:lnTo>
                  <a:pt x="249" y="1023"/>
                </a:lnTo>
                <a:lnTo>
                  <a:pt x="266" y="1032"/>
                </a:lnTo>
                <a:lnTo>
                  <a:pt x="283" y="1038"/>
                </a:lnTo>
                <a:lnTo>
                  <a:pt x="301" y="1043"/>
                </a:lnTo>
                <a:lnTo>
                  <a:pt x="316" y="1047"/>
                </a:lnTo>
                <a:lnTo>
                  <a:pt x="328" y="1049"/>
                </a:lnTo>
                <a:lnTo>
                  <a:pt x="340" y="1050"/>
                </a:lnTo>
                <a:lnTo>
                  <a:pt x="340" y="1050"/>
                </a:lnTo>
                <a:lnTo>
                  <a:pt x="355" y="1077"/>
                </a:lnTo>
                <a:lnTo>
                  <a:pt x="370" y="1100"/>
                </a:lnTo>
                <a:lnTo>
                  <a:pt x="376" y="1108"/>
                </a:lnTo>
                <a:lnTo>
                  <a:pt x="383" y="1115"/>
                </a:lnTo>
                <a:lnTo>
                  <a:pt x="383" y="1115"/>
                </a:lnTo>
                <a:lnTo>
                  <a:pt x="389" y="1119"/>
                </a:lnTo>
                <a:lnTo>
                  <a:pt x="398" y="1123"/>
                </a:lnTo>
                <a:lnTo>
                  <a:pt x="407" y="1125"/>
                </a:lnTo>
                <a:lnTo>
                  <a:pt x="419" y="1128"/>
                </a:lnTo>
                <a:lnTo>
                  <a:pt x="447" y="1131"/>
                </a:lnTo>
                <a:lnTo>
                  <a:pt x="477" y="1132"/>
                </a:lnTo>
                <a:lnTo>
                  <a:pt x="507" y="1132"/>
                </a:lnTo>
                <a:lnTo>
                  <a:pt x="535" y="1131"/>
                </a:lnTo>
                <a:lnTo>
                  <a:pt x="555" y="1128"/>
                </a:lnTo>
                <a:lnTo>
                  <a:pt x="562" y="1126"/>
                </a:lnTo>
                <a:lnTo>
                  <a:pt x="567" y="1124"/>
                </a:lnTo>
                <a:lnTo>
                  <a:pt x="567" y="1124"/>
                </a:lnTo>
                <a:lnTo>
                  <a:pt x="574" y="1117"/>
                </a:lnTo>
                <a:lnTo>
                  <a:pt x="579" y="1111"/>
                </a:lnTo>
                <a:lnTo>
                  <a:pt x="584" y="1105"/>
                </a:lnTo>
                <a:lnTo>
                  <a:pt x="587" y="1099"/>
                </a:lnTo>
                <a:lnTo>
                  <a:pt x="589" y="1089"/>
                </a:lnTo>
                <a:lnTo>
                  <a:pt x="589" y="1085"/>
                </a:lnTo>
                <a:lnTo>
                  <a:pt x="608" y="1044"/>
                </a:lnTo>
                <a:lnTo>
                  <a:pt x="730" y="1012"/>
                </a:lnTo>
                <a:lnTo>
                  <a:pt x="766" y="1105"/>
                </a:lnTo>
                <a:lnTo>
                  <a:pt x="762" y="1131"/>
                </a:lnTo>
                <a:lnTo>
                  <a:pt x="790" y="1129"/>
                </a:lnTo>
                <a:lnTo>
                  <a:pt x="790" y="1129"/>
                </a:lnTo>
                <a:lnTo>
                  <a:pt x="806" y="1135"/>
                </a:lnTo>
                <a:lnTo>
                  <a:pt x="840" y="1148"/>
                </a:lnTo>
                <a:lnTo>
                  <a:pt x="860" y="1154"/>
                </a:lnTo>
                <a:lnTo>
                  <a:pt x="875" y="1158"/>
                </a:lnTo>
                <a:lnTo>
                  <a:pt x="886" y="1159"/>
                </a:lnTo>
                <a:lnTo>
                  <a:pt x="890" y="1158"/>
                </a:lnTo>
                <a:lnTo>
                  <a:pt x="890" y="1156"/>
                </a:lnTo>
                <a:lnTo>
                  <a:pt x="890" y="1156"/>
                </a:lnTo>
                <a:lnTo>
                  <a:pt x="889" y="1153"/>
                </a:lnTo>
                <a:lnTo>
                  <a:pt x="885" y="1150"/>
                </a:lnTo>
                <a:lnTo>
                  <a:pt x="875" y="1143"/>
                </a:lnTo>
                <a:lnTo>
                  <a:pt x="861" y="1136"/>
                </a:lnTo>
                <a:lnTo>
                  <a:pt x="844" y="1128"/>
                </a:lnTo>
                <a:lnTo>
                  <a:pt x="814" y="1115"/>
                </a:lnTo>
                <a:lnTo>
                  <a:pt x="801" y="1109"/>
                </a:lnTo>
                <a:lnTo>
                  <a:pt x="801" y="1109"/>
                </a:lnTo>
                <a:lnTo>
                  <a:pt x="798" y="1099"/>
                </a:lnTo>
                <a:lnTo>
                  <a:pt x="795" y="1083"/>
                </a:lnTo>
                <a:lnTo>
                  <a:pt x="795" y="1083"/>
                </a:lnTo>
                <a:lnTo>
                  <a:pt x="790" y="1062"/>
                </a:lnTo>
                <a:lnTo>
                  <a:pt x="777" y="1023"/>
                </a:lnTo>
                <a:lnTo>
                  <a:pt x="763" y="983"/>
                </a:lnTo>
                <a:lnTo>
                  <a:pt x="757" y="969"/>
                </a:lnTo>
                <a:lnTo>
                  <a:pt x="755" y="963"/>
                </a:lnTo>
                <a:lnTo>
                  <a:pt x="755" y="963"/>
                </a:lnTo>
                <a:lnTo>
                  <a:pt x="753" y="962"/>
                </a:lnTo>
                <a:lnTo>
                  <a:pt x="748" y="962"/>
                </a:lnTo>
                <a:lnTo>
                  <a:pt x="732" y="965"/>
                </a:lnTo>
                <a:lnTo>
                  <a:pt x="688" y="972"/>
                </a:lnTo>
                <a:lnTo>
                  <a:pt x="624" y="985"/>
                </a:lnTo>
                <a:lnTo>
                  <a:pt x="630" y="936"/>
                </a:lnTo>
                <a:lnTo>
                  <a:pt x="717" y="849"/>
                </a:lnTo>
                <a:close/>
                <a:moveTo>
                  <a:pt x="831" y="968"/>
                </a:moveTo>
                <a:lnTo>
                  <a:pt x="830" y="968"/>
                </a:lnTo>
                <a:lnTo>
                  <a:pt x="830" y="968"/>
                </a:lnTo>
                <a:lnTo>
                  <a:pt x="831" y="968"/>
                </a:lnTo>
                <a:lnTo>
                  <a:pt x="831" y="9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2">
            <a:extLst>
              <a:ext uri="{FF2B5EF4-FFF2-40B4-BE49-F238E27FC236}">
                <a16:creationId xmlns:a16="http://schemas.microsoft.com/office/drawing/2014/main" id="{440CF76D-CB5E-42FC-BC81-20C3C7C4007F}"/>
              </a:ext>
            </a:extLst>
          </p:cNvPr>
          <p:cNvSpPr>
            <a:spLocks noEditPoints="1"/>
          </p:cNvSpPr>
          <p:nvPr/>
        </p:nvSpPr>
        <p:spPr bwMode="auto">
          <a:xfrm>
            <a:off x="3781364" y="1588154"/>
            <a:ext cx="2343271" cy="1172298"/>
          </a:xfrm>
          <a:custGeom>
            <a:avLst/>
            <a:gdLst>
              <a:gd name="T0" fmla="*/ 743 w 1767"/>
              <a:gd name="T1" fmla="*/ 140 h 884"/>
              <a:gd name="T2" fmla="*/ 705 w 1767"/>
              <a:gd name="T3" fmla="*/ 10 h 884"/>
              <a:gd name="T4" fmla="*/ 685 w 1767"/>
              <a:gd name="T5" fmla="*/ 20 h 884"/>
              <a:gd name="T6" fmla="*/ 617 w 1767"/>
              <a:gd name="T7" fmla="*/ 89 h 884"/>
              <a:gd name="T8" fmla="*/ 569 w 1767"/>
              <a:gd name="T9" fmla="*/ 0 h 884"/>
              <a:gd name="T10" fmla="*/ 534 w 1767"/>
              <a:gd name="T11" fmla="*/ 49 h 884"/>
              <a:gd name="T12" fmla="*/ 398 w 1767"/>
              <a:gd name="T13" fmla="*/ 140 h 884"/>
              <a:gd name="T14" fmla="*/ 37 w 1767"/>
              <a:gd name="T15" fmla="*/ 16 h 884"/>
              <a:gd name="T16" fmla="*/ 0 w 1767"/>
              <a:gd name="T17" fmla="*/ 17 h 884"/>
              <a:gd name="T18" fmla="*/ 147 w 1767"/>
              <a:gd name="T19" fmla="*/ 161 h 884"/>
              <a:gd name="T20" fmla="*/ 144 w 1767"/>
              <a:gd name="T21" fmla="*/ 181 h 884"/>
              <a:gd name="T22" fmla="*/ 153 w 1767"/>
              <a:gd name="T23" fmla="*/ 207 h 884"/>
              <a:gd name="T24" fmla="*/ 413 w 1767"/>
              <a:gd name="T25" fmla="*/ 565 h 884"/>
              <a:gd name="T26" fmla="*/ 379 w 1767"/>
              <a:gd name="T27" fmla="*/ 629 h 884"/>
              <a:gd name="T28" fmla="*/ 421 w 1767"/>
              <a:gd name="T29" fmla="*/ 642 h 884"/>
              <a:gd name="T30" fmla="*/ 461 w 1767"/>
              <a:gd name="T31" fmla="*/ 449 h 884"/>
              <a:gd name="T32" fmla="*/ 656 w 1767"/>
              <a:gd name="T33" fmla="*/ 583 h 884"/>
              <a:gd name="T34" fmla="*/ 613 w 1767"/>
              <a:gd name="T35" fmla="*/ 757 h 884"/>
              <a:gd name="T36" fmla="*/ 519 w 1767"/>
              <a:gd name="T37" fmla="*/ 764 h 884"/>
              <a:gd name="T38" fmla="*/ 627 w 1767"/>
              <a:gd name="T39" fmla="*/ 794 h 884"/>
              <a:gd name="T40" fmla="*/ 631 w 1767"/>
              <a:gd name="T41" fmla="*/ 776 h 884"/>
              <a:gd name="T42" fmla="*/ 739 w 1767"/>
              <a:gd name="T43" fmla="*/ 629 h 884"/>
              <a:gd name="T44" fmla="*/ 847 w 1767"/>
              <a:gd name="T45" fmla="*/ 788 h 884"/>
              <a:gd name="T46" fmla="*/ 899 w 1767"/>
              <a:gd name="T47" fmla="*/ 837 h 884"/>
              <a:gd name="T48" fmla="*/ 947 w 1767"/>
              <a:gd name="T49" fmla="*/ 884 h 884"/>
              <a:gd name="T50" fmla="*/ 957 w 1767"/>
              <a:gd name="T51" fmla="*/ 867 h 884"/>
              <a:gd name="T52" fmla="*/ 902 w 1767"/>
              <a:gd name="T53" fmla="*/ 685 h 884"/>
              <a:gd name="T54" fmla="*/ 980 w 1767"/>
              <a:gd name="T55" fmla="*/ 706 h 884"/>
              <a:gd name="T56" fmla="*/ 1070 w 1767"/>
              <a:gd name="T57" fmla="*/ 731 h 884"/>
              <a:gd name="T58" fmla="*/ 1137 w 1767"/>
              <a:gd name="T59" fmla="*/ 722 h 884"/>
              <a:gd name="T60" fmla="*/ 1236 w 1767"/>
              <a:gd name="T61" fmla="*/ 751 h 884"/>
              <a:gd name="T62" fmla="*/ 1308 w 1767"/>
              <a:gd name="T63" fmla="*/ 729 h 884"/>
              <a:gd name="T64" fmla="*/ 1358 w 1767"/>
              <a:gd name="T65" fmla="*/ 657 h 884"/>
              <a:gd name="T66" fmla="*/ 1360 w 1767"/>
              <a:gd name="T67" fmla="*/ 551 h 884"/>
              <a:gd name="T68" fmla="*/ 1343 w 1767"/>
              <a:gd name="T69" fmla="*/ 480 h 884"/>
              <a:gd name="T70" fmla="*/ 1383 w 1767"/>
              <a:gd name="T71" fmla="*/ 370 h 884"/>
              <a:gd name="T72" fmla="*/ 1570 w 1767"/>
              <a:gd name="T73" fmla="*/ 500 h 884"/>
              <a:gd name="T74" fmla="*/ 1579 w 1767"/>
              <a:gd name="T75" fmla="*/ 525 h 884"/>
              <a:gd name="T76" fmla="*/ 1625 w 1767"/>
              <a:gd name="T77" fmla="*/ 523 h 884"/>
              <a:gd name="T78" fmla="*/ 1767 w 1767"/>
              <a:gd name="T79" fmla="*/ 540 h 884"/>
              <a:gd name="T80" fmla="*/ 1683 w 1767"/>
              <a:gd name="T81" fmla="*/ 517 h 884"/>
              <a:gd name="T82" fmla="*/ 1493 w 1767"/>
              <a:gd name="T83" fmla="*/ 309 h 884"/>
              <a:gd name="T84" fmla="*/ 1429 w 1767"/>
              <a:gd name="T85" fmla="*/ 221 h 884"/>
              <a:gd name="T86" fmla="*/ 1329 w 1767"/>
              <a:gd name="T87" fmla="*/ 347 h 884"/>
              <a:gd name="T88" fmla="*/ 1255 w 1767"/>
              <a:gd name="T89" fmla="*/ 267 h 884"/>
              <a:gd name="T90" fmla="*/ 1168 w 1767"/>
              <a:gd name="T91" fmla="*/ 68 h 884"/>
              <a:gd name="T92" fmla="*/ 1162 w 1767"/>
              <a:gd name="T93" fmla="*/ 75 h 884"/>
              <a:gd name="T94" fmla="*/ 1234 w 1767"/>
              <a:gd name="T95" fmla="*/ 266 h 884"/>
              <a:gd name="T96" fmla="*/ 1208 w 1767"/>
              <a:gd name="T97" fmla="*/ 387 h 884"/>
              <a:gd name="T98" fmla="*/ 1151 w 1767"/>
              <a:gd name="T99" fmla="*/ 274 h 884"/>
              <a:gd name="T100" fmla="*/ 982 w 1767"/>
              <a:gd name="T101" fmla="*/ 81 h 884"/>
              <a:gd name="T102" fmla="*/ 1124 w 1767"/>
              <a:gd name="T103" fmla="*/ 260 h 884"/>
              <a:gd name="T104" fmla="*/ 1157 w 1767"/>
              <a:gd name="T105" fmla="*/ 373 h 884"/>
              <a:gd name="T106" fmla="*/ 1087 w 1767"/>
              <a:gd name="T107" fmla="*/ 308 h 884"/>
              <a:gd name="T108" fmla="*/ 680 w 1767"/>
              <a:gd name="T109" fmla="*/ 221 h 884"/>
              <a:gd name="T110" fmla="*/ 545 w 1767"/>
              <a:gd name="T111" fmla="*/ 140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7" h="884">
                <a:moveTo>
                  <a:pt x="936" y="288"/>
                </a:moveTo>
                <a:lnTo>
                  <a:pt x="936" y="288"/>
                </a:lnTo>
                <a:lnTo>
                  <a:pt x="885" y="274"/>
                </a:lnTo>
                <a:lnTo>
                  <a:pt x="757" y="242"/>
                </a:lnTo>
                <a:lnTo>
                  <a:pt x="757" y="242"/>
                </a:lnTo>
                <a:lnTo>
                  <a:pt x="749" y="179"/>
                </a:lnTo>
                <a:lnTo>
                  <a:pt x="743" y="140"/>
                </a:lnTo>
                <a:lnTo>
                  <a:pt x="735" y="102"/>
                </a:lnTo>
                <a:lnTo>
                  <a:pt x="728" y="66"/>
                </a:lnTo>
                <a:lnTo>
                  <a:pt x="723" y="50"/>
                </a:lnTo>
                <a:lnTo>
                  <a:pt x="720" y="35"/>
                </a:lnTo>
                <a:lnTo>
                  <a:pt x="715" y="25"/>
                </a:lnTo>
                <a:lnTo>
                  <a:pt x="710" y="15"/>
                </a:lnTo>
                <a:lnTo>
                  <a:pt x="705" y="10"/>
                </a:lnTo>
                <a:lnTo>
                  <a:pt x="703" y="8"/>
                </a:lnTo>
                <a:lnTo>
                  <a:pt x="701" y="8"/>
                </a:lnTo>
                <a:lnTo>
                  <a:pt x="701" y="8"/>
                </a:lnTo>
                <a:lnTo>
                  <a:pt x="697" y="9"/>
                </a:lnTo>
                <a:lnTo>
                  <a:pt x="692" y="11"/>
                </a:lnTo>
                <a:lnTo>
                  <a:pt x="688" y="15"/>
                </a:lnTo>
                <a:lnTo>
                  <a:pt x="685" y="20"/>
                </a:lnTo>
                <a:lnTo>
                  <a:pt x="676" y="35"/>
                </a:lnTo>
                <a:lnTo>
                  <a:pt x="668" y="54"/>
                </a:lnTo>
                <a:lnTo>
                  <a:pt x="660" y="75"/>
                </a:lnTo>
                <a:lnTo>
                  <a:pt x="651" y="98"/>
                </a:lnTo>
                <a:lnTo>
                  <a:pt x="637" y="146"/>
                </a:lnTo>
                <a:lnTo>
                  <a:pt x="637" y="146"/>
                </a:lnTo>
                <a:lnTo>
                  <a:pt x="617" y="89"/>
                </a:lnTo>
                <a:lnTo>
                  <a:pt x="608" y="63"/>
                </a:lnTo>
                <a:lnTo>
                  <a:pt x="598" y="41"/>
                </a:lnTo>
                <a:lnTo>
                  <a:pt x="590" y="25"/>
                </a:lnTo>
                <a:lnTo>
                  <a:pt x="583" y="11"/>
                </a:lnTo>
                <a:lnTo>
                  <a:pt x="575" y="3"/>
                </a:lnTo>
                <a:lnTo>
                  <a:pt x="572" y="2"/>
                </a:lnTo>
                <a:lnTo>
                  <a:pt x="569" y="0"/>
                </a:lnTo>
                <a:lnTo>
                  <a:pt x="569" y="0"/>
                </a:lnTo>
                <a:lnTo>
                  <a:pt x="564" y="2"/>
                </a:lnTo>
                <a:lnTo>
                  <a:pt x="561" y="4"/>
                </a:lnTo>
                <a:lnTo>
                  <a:pt x="556" y="8"/>
                </a:lnTo>
                <a:lnTo>
                  <a:pt x="552" y="14"/>
                </a:lnTo>
                <a:lnTo>
                  <a:pt x="543" y="28"/>
                </a:lnTo>
                <a:lnTo>
                  <a:pt x="534" y="49"/>
                </a:lnTo>
                <a:lnTo>
                  <a:pt x="525" y="74"/>
                </a:lnTo>
                <a:lnTo>
                  <a:pt x="515" y="103"/>
                </a:lnTo>
                <a:lnTo>
                  <a:pt x="506" y="136"/>
                </a:lnTo>
                <a:lnTo>
                  <a:pt x="496" y="171"/>
                </a:lnTo>
                <a:lnTo>
                  <a:pt x="496" y="171"/>
                </a:lnTo>
                <a:lnTo>
                  <a:pt x="444" y="155"/>
                </a:lnTo>
                <a:lnTo>
                  <a:pt x="398" y="140"/>
                </a:lnTo>
                <a:lnTo>
                  <a:pt x="398" y="140"/>
                </a:lnTo>
                <a:lnTo>
                  <a:pt x="336" y="119"/>
                </a:lnTo>
                <a:lnTo>
                  <a:pt x="268" y="95"/>
                </a:lnTo>
                <a:lnTo>
                  <a:pt x="137" y="48"/>
                </a:lnTo>
                <a:lnTo>
                  <a:pt x="82" y="29"/>
                </a:lnTo>
                <a:lnTo>
                  <a:pt x="58" y="22"/>
                </a:lnTo>
                <a:lnTo>
                  <a:pt x="37" y="16"/>
                </a:lnTo>
                <a:lnTo>
                  <a:pt x="22" y="13"/>
                </a:lnTo>
                <a:lnTo>
                  <a:pt x="10" y="11"/>
                </a:lnTo>
                <a:lnTo>
                  <a:pt x="5" y="13"/>
                </a:lnTo>
                <a:lnTo>
                  <a:pt x="2" y="14"/>
                </a:lnTo>
                <a:lnTo>
                  <a:pt x="0" y="15"/>
                </a:lnTo>
                <a:lnTo>
                  <a:pt x="0" y="17"/>
                </a:lnTo>
                <a:lnTo>
                  <a:pt x="0" y="17"/>
                </a:lnTo>
                <a:lnTo>
                  <a:pt x="2" y="25"/>
                </a:lnTo>
                <a:lnTo>
                  <a:pt x="8" y="33"/>
                </a:lnTo>
                <a:lnTo>
                  <a:pt x="18" y="44"/>
                </a:lnTo>
                <a:lnTo>
                  <a:pt x="29" y="56"/>
                </a:lnTo>
                <a:lnTo>
                  <a:pt x="57" y="84"/>
                </a:lnTo>
                <a:lnTo>
                  <a:pt x="88" y="111"/>
                </a:lnTo>
                <a:lnTo>
                  <a:pt x="147" y="161"/>
                </a:lnTo>
                <a:lnTo>
                  <a:pt x="173" y="183"/>
                </a:lnTo>
                <a:lnTo>
                  <a:pt x="173" y="183"/>
                </a:lnTo>
                <a:lnTo>
                  <a:pt x="165" y="180"/>
                </a:lnTo>
                <a:lnTo>
                  <a:pt x="158" y="180"/>
                </a:lnTo>
                <a:lnTo>
                  <a:pt x="150" y="180"/>
                </a:lnTo>
                <a:lnTo>
                  <a:pt x="147" y="180"/>
                </a:lnTo>
                <a:lnTo>
                  <a:pt x="144" y="181"/>
                </a:lnTo>
                <a:lnTo>
                  <a:pt x="142" y="184"/>
                </a:lnTo>
                <a:lnTo>
                  <a:pt x="141" y="186"/>
                </a:lnTo>
                <a:lnTo>
                  <a:pt x="142" y="190"/>
                </a:lnTo>
                <a:lnTo>
                  <a:pt x="143" y="195"/>
                </a:lnTo>
                <a:lnTo>
                  <a:pt x="148" y="200"/>
                </a:lnTo>
                <a:lnTo>
                  <a:pt x="153" y="207"/>
                </a:lnTo>
                <a:lnTo>
                  <a:pt x="153" y="207"/>
                </a:lnTo>
                <a:lnTo>
                  <a:pt x="167" y="220"/>
                </a:lnTo>
                <a:lnTo>
                  <a:pt x="191" y="241"/>
                </a:lnTo>
                <a:lnTo>
                  <a:pt x="260" y="296"/>
                </a:lnTo>
                <a:lnTo>
                  <a:pt x="345" y="362"/>
                </a:lnTo>
                <a:lnTo>
                  <a:pt x="438" y="431"/>
                </a:lnTo>
                <a:lnTo>
                  <a:pt x="438" y="431"/>
                </a:lnTo>
                <a:lnTo>
                  <a:pt x="413" y="565"/>
                </a:lnTo>
                <a:lnTo>
                  <a:pt x="403" y="619"/>
                </a:lnTo>
                <a:lnTo>
                  <a:pt x="343" y="584"/>
                </a:lnTo>
                <a:lnTo>
                  <a:pt x="266" y="603"/>
                </a:lnTo>
                <a:lnTo>
                  <a:pt x="348" y="609"/>
                </a:lnTo>
                <a:lnTo>
                  <a:pt x="348" y="609"/>
                </a:lnTo>
                <a:lnTo>
                  <a:pt x="357" y="615"/>
                </a:lnTo>
                <a:lnTo>
                  <a:pt x="379" y="629"/>
                </a:lnTo>
                <a:lnTo>
                  <a:pt x="391" y="636"/>
                </a:lnTo>
                <a:lnTo>
                  <a:pt x="402" y="641"/>
                </a:lnTo>
                <a:lnTo>
                  <a:pt x="412" y="645"/>
                </a:lnTo>
                <a:lnTo>
                  <a:pt x="415" y="645"/>
                </a:lnTo>
                <a:lnTo>
                  <a:pt x="419" y="644"/>
                </a:lnTo>
                <a:lnTo>
                  <a:pt x="419" y="644"/>
                </a:lnTo>
                <a:lnTo>
                  <a:pt x="421" y="642"/>
                </a:lnTo>
                <a:lnTo>
                  <a:pt x="422" y="640"/>
                </a:lnTo>
                <a:lnTo>
                  <a:pt x="424" y="635"/>
                </a:lnTo>
                <a:lnTo>
                  <a:pt x="424" y="628"/>
                </a:lnTo>
                <a:lnTo>
                  <a:pt x="424" y="621"/>
                </a:lnTo>
                <a:lnTo>
                  <a:pt x="420" y="609"/>
                </a:lnTo>
                <a:lnTo>
                  <a:pt x="419" y="604"/>
                </a:lnTo>
                <a:lnTo>
                  <a:pt x="461" y="449"/>
                </a:lnTo>
                <a:lnTo>
                  <a:pt x="461" y="449"/>
                </a:lnTo>
                <a:lnTo>
                  <a:pt x="519" y="492"/>
                </a:lnTo>
                <a:lnTo>
                  <a:pt x="567" y="525"/>
                </a:lnTo>
                <a:lnTo>
                  <a:pt x="567" y="525"/>
                </a:lnTo>
                <a:lnTo>
                  <a:pt x="611" y="556"/>
                </a:lnTo>
                <a:lnTo>
                  <a:pt x="656" y="583"/>
                </a:lnTo>
                <a:lnTo>
                  <a:pt x="656" y="583"/>
                </a:lnTo>
                <a:lnTo>
                  <a:pt x="642" y="633"/>
                </a:lnTo>
                <a:lnTo>
                  <a:pt x="629" y="680"/>
                </a:lnTo>
                <a:lnTo>
                  <a:pt x="620" y="715"/>
                </a:lnTo>
                <a:lnTo>
                  <a:pt x="616" y="734"/>
                </a:lnTo>
                <a:lnTo>
                  <a:pt x="616" y="734"/>
                </a:lnTo>
                <a:lnTo>
                  <a:pt x="615" y="746"/>
                </a:lnTo>
                <a:lnTo>
                  <a:pt x="613" y="757"/>
                </a:lnTo>
                <a:lnTo>
                  <a:pt x="609" y="767"/>
                </a:lnTo>
                <a:lnTo>
                  <a:pt x="609" y="767"/>
                </a:lnTo>
                <a:lnTo>
                  <a:pt x="569" y="764"/>
                </a:lnTo>
                <a:lnTo>
                  <a:pt x="539" y="763"/>
                </a:lnTo>
                <a:lnTo>
                  <a:pt x="527" y="763"/>
                </a:lnTo>
                <a:lnTo>
                  <a:pt x="519" y="764"/>
                </a:lnTo>
                <a:lnTo>
                  <a:pt x="519" y="764"/>
                </a:lnTo>
                <a:lnTo>
                  <a:pt x="503" y="768"/>
                </a:lnTo>
                <a:lnTo>
                  <a:pt x="485" y="774"/>
                </a:lnTo>
                <a:lnTo>
                  <a:pt x="463" y="781"/>
                </a:lnTo>
                <a:lnTo>
                  <a:pt x="531" y="775"/>
                </a:lnTo>
                <a:lnTo>
                  <a:pt x="596" y="788"/>
                </a:lnTo>
                <a:lnTo>
                  <a:pt x="596" y="788"/>
                </a:lnTo>
                <a:lnTo>
                  <a:pt x="627" y="794"/>
                </a:lnTo>
                <a:lnTo>
                  <a:pt x="627" y="794"/>
                </a:lnTo>
                <a:lnTo>
                  <a:pt x="628" y="794"/>
                </a:lnTo>
                <a:lnTo>
                  <a:pt x="629" y="793"/>
                </a:lnTo>
                <a:lnTo>
                  <a:pt x="631" y="791"/>
                </a:lnTo>
                <a:lnTo>
                  <a:pt x="631" y="781"/>
                </a:lnTo>
                <a:lnTo>
                  <a:pt x="631" y="781"/>
                </a:lnTo>
                <a:lnTo>
                  <a:pt x="631" y="776"/>
                </a:lnTo>
                <a:lnTo>
                  <a:pt x="629" y="769"/>
                </a:lnTo>
                <a:lnTo>
                  <a:pt x="628" y="761"/>
                </a:lnTo>
                <a:lnTo>
                  <a:pt x="629" y="756"/>
                </a:lnTo>
                <a:lnTo>
                  <a:pt x="631" y="751"/>
                </a:lnTo>
                <a:lnTo>
                  <a:pt x="681" y="598"/>
                </a:lnTo>
                <a:lnTo>
                  <a:pt x="681" y="598"/>
                </a:lnTo>
                <a:lnTo>
                  <a:pt x="739" y="629"/>
                </a:lnTo>
                <a:lnTo>
                  <a:pt x="791" y="656"/>
                </a:lnTo>
                <a:lnTo>
                  <a:pt x="833" y="674"/>
                </a:lnTo>
                <a:lnTo>
                  <a:pt x="849" y="680"/>
                </a:lnTo>
                <a:lnTo>
                  <a:pt x="861" y="683"/>
                </a:lnTo>
                <a:lnTo>
                  <a:pt x="861" y="683"/>
                </a:lnTo>
                <a:lnTo>
                  <a:pt x="865" y="685"/>
                </a:lnTo>
                <a:lnTo>
                  <a:pt x="847" y="788"/>
                </a:lnTo>
                <a:lnTo>
                  <a:pt x="847" y="788"/>
                </a:lnTo>
                <a:lnTo>
                  <a:pt x="851" y="794"/>
                </a:lnTo>
                <a:lnTo>
                  <a:pt x="863" y="808"/>
                </a:lnTo>
                <a:lnTo>
                  <a:pt x="870" y="816"/>
                </a:lnTo>
                <a:lnTo>
                  <a:pt x="879" y="825"/>
                </a:lnTo>
                <a:lnTo>
                  <a:pt x="889" y="831"/>
                </a:lnTo>
                <a:lnTo>
                  <a:pt x="899" y="837"/>
                </a:lnTo>
                <a:lnTo>
                  <a:pt x="899" y="837"/>
                </a:lnTo>
                <a:lnTo>
                  <a:pt x="910" y="842"/>
                </a:lnTo>
                <a:lnTo>
                  <a:pt x="918" y="848"/>
                </a:lnTo>
                <a:lnTo>
                  <a:pt x="927" y="856"/>
                </a:lnTo>
                <a:lnTo>
                  <a:pt x="934" y="864"/>
                </a:lnTo>
                <a:lnTo>
                  <a:pt x="944" y="878"/>
                </a:lnTo>
                <a:lnTo>
                  <a:pt x="947" y="884"/>
                </a:lnTo>
                <a:lnTo>
                  <a:pt x="947" y="884"/>
                </a:lnTo>
                <a:lnTo>
                  <a:pt x="951" y="884"/>
                </a:lnTo>
                <a:lnTo>
                  <a:pt x="953" y="883"/>
                </a:lnTo>
                <a:lnTo>
                  <a:pt x="957" y="880"/>
                </a:lnTo>
                <a:lnTo>
                  <a:pt x="958" y="878"/>
                </a:lnTo>
                <a:lnTo>
                  <a:pt x="959" y="873"/>
                </a:lnTo>
                <a:lnTo>
                  <a:pt x="957" y="867"/>
                </a:lnTo>
                <a:lnTo>
                  <a:pt x="951" y="857"/>
                </a:lnTo>
                <a:lnTo>
                  <a:pt x="951" y="857"/>
                </a:lnTo>
                <a:lnTo>
                  <a:pt x="932" y="834"/>
                </a:lnTo>
                <a:lnTo>
                  <a:pt x="908" y="808"/>
                </a:lnTo>
                <a:lnTo>
                  <a:pt x="877" y="776"/>
                </a:lnTo>
                <a:lnTo>
                  <a:pt x="902" y="685"/>
                </a:lnTo>
                <a:lnTo>
                  <a:pt x="902" y="685"/>
                </a:lnTo>
                <a:lnTo>
                  <a:pt x="912" y="683"/>
                </a:lnTo>
                <a:lnTo>
                  <a:pt x="920" y="681"/>
                </a:lnTo>
                <a:lnTo>
                  <a:pt x="926" y="679"/>
                </a:lnTo>
                <a:lnTo>
                  <a:pt x="926" y="679"/>
                </a:lnTo>
                <a:lnTo>
                  <a:pt x="934" y="683"/>
                </a:lnTo>
                <a:lnTo>
                  <a:pt x="951" y="692"/>
                </a:lnTo>
                <a:lnTo>
                  <a:pt x="980" y="706"/>
                </a:lnTo>
                <a:lnTo>
                  <a:pt x="980" y="706"/>
                </a:lnTo>
                <a:lnTo>
                  <a:pt x="1007" y="720"/>
                </a:lnTo>
                <a:lnTo>
                  <a:pt x="1016" y="723"/>
                </a:lnTo>
                <a:lnTo>
                  <a:pt x="1022" y="727"/>
                </a:lnTo>
                <a:lnTo>
                  <a:pt x="1029" y="729"/>
                </a:lnTo>
                <a:lnTo>
                  <a:pt x="1039" y="731"/>
                </a:lnTo>
                <a:lnTo>
                  <a:pt x="1070" y="731"/>
                </a:lnTo>
                <a:lnTo>
                  <a:pt x="1070" y="731"/>
                </a:lnTo>
                <a:lnTo>
                  <a:pt x="1089" y="731"/>
                </a:lnTo>
                <a:lnTo>
                  <a:pt x="1104" y="729"/>
                </a:lnTo>
                <a:lnTo>
                  <a:pt x="1116" y="728"/>
                </a:lnTo>
                <a:lnTo>
                  <a:pt x="1125" y="727"/>
                </a:lnTo>
                <a:lnTo>
                  <a:pt x="1135" y="723"/>
                </a:lnTo>
                <a:lnTo>
                  <a:pt x="1137" y="722"/>
                </a:lnTo>
                <a:lnTo>
                  <a:pt x="1137" y="722"/>
                </a:lnTo>
                <a:lnTo>
                  <a:pt x="1156" y="731"/>
                </a:lnTo>
                <a:lnTo>
                  <a:pt x="1174" y="738"/>
                </a:lnTo>
                <a:lnTo>
                  <a:pt x="1193" y="744"/>
                </a:lnTo>
                <a:lnTo>
                  <a:pt x="1193" y="744"/>
                </a:lnTo>
                <a:lnTo>
                  <a:pt x="1212" y="750"/>
                </a:lnTo>
                <a:lnTo>
                  <a:pt x="1236" y="751"/>
                </a:lnTo>
                <a:lnTo>
                  <a:pt x="1236" y="751"/>
                </a:lnTo>
                <a:lnTo>
                  <a:pt x="1255" y="751"/>
                </a:lnTo>
                <a:lnTo>
                  <a:pt x="1264" y="750"/>
                </a:lnTo>
                <a:lnTo>
                  <a:pt x="1272" y="749"/>
                </a:lnTo>
                <a:lnTo>
                  <a:pt x="1279" y="745"/>
                </a:lnTo>
                <a:lnTo>
                  <a:pt x="1288" y="741"/>
                </a:lnTo>
                <a:lnTo>
                  <a:pt x="1308" y="729"/>
                </a:lnTo>
                <a:lnTo>
                  <a:pt x="1308" y="729"/>
                </a:lnTo>
                <a:lnTo>
                  <a:pt x="1318" y="721"/>
                </a:lnTo>
                <a:lnTo>
                  <a:pt x="1328" y="710"/>
                </a:lnTo>
                <a:lnTo>
                  <a:pt x="1337" y="697"/>
                </a:lnTo>
                <a:lnTo>
                  <a:pt x="1346" y="683"/>
                </a:lnTo>
                <a:lnTo>
                  <a:pt x="1352" y="670"/>
                </a:lnTo>
                <a:lnTo>
                  <a:pt x="1358" y="657"/>
                </a:lnTo>
                <a:lnTo>
                  <a:pt x="1361" y="644"/>
                </a:lnTo>
                <a:lnTo>
                  <a:pt x="1363" y="633"/>
                </a:lnTo>
                <a:lnTo>
                  <a:pt x="1363" y="633"/>
                </a:lnTo>
                <a:lnTo>
                  <a:pt x="1364" y="609"/>
                </a:lnTo>
                <a:lnTo>
                  <a:pt x="1364" y="583"/>
                </a:lnTo>
                <a:lnTo>
                  <a:pt x="1363" y="560"/>
                </a:lnTo>
                <a:lnTo>
                  <a:pt x="1360" y="551"/>
                </a:lnTo>
                <a:lnTo>
                  <a:pt x="1359" y="543"/>
                </a:lnTo>
                <a:lnTo>
                  <a:pt x="1359" y="543"/>
                </a:lnTo>
                <a:lnTo>
                  <a:pt x="1347" y="507"/>
                </a:lnTo>
                <a:lnTo>
                  <a:pt x="1341" y="486"/>
                </a:lnTo>
                <a:lnTo>
                  <a:pt x="1341" y="486"/>
                </a:lnTo>
                <a:lnTo>
                  <a:pt x="1342" y="484"/>
                </a:lnTo>
                <a:lnTo>
                  <a:pt x="1343" y="480"/>
                </a:lnTo>
                <a:lnTo>
                  <a:pt x="1343" y="470"/>
                </a:lnTo>
                <a:lnTo>
                  <a:pt x="1343" y="463"/>
                </a:lnTo>
                <a:lnTo>
                  <a:pt x="1341" y="455"/>
                </a:lnTo>
                <a:lnTo>
                  <a:pt x="1341" y="455"/>
                </a:lnTo>
                <a:lnTo>
                  <a:pt x="1336" y="440"/>
                </a:lnTo>
                <a:lnTo>
                  <a:pt x="1336" y="440"/>
                </a:lnTo>
                <a:lnTo>
                  <a:pt x="1383" y="370"/>
                </a:lnTo>
                <a:lnTo>
                  <a:pt x="1383" y="370"/>
                </a:lnTo>
                <a:lnTo>
                  <a:pt x="1390" y="358"/>
                </a:lnTo>
                <a:lnTo>
                  <a:pt x="1397" y="343"/>
                </a:lnTo>
                <a:lnTo>
                  <a:pt x="1412" y="312"/>
                </a:lnTo>
                <a:lnTo>
                  <a:pt x="1422" y="286"/>
                </a:lnTo>
                <a:lnTo>
                  <a:pt x="1425" y="276"/>
                </a:lnTo>
                <a:lnTo>
                  <a:pt x="1570" y="500"/>
                </a:lnTo>
                <a:lnTo>
                  <a:pt x="1570" y="500"/>
                </a:lnTo>
                <a:lnTo>
                  <a:pt x="1571" y="507"/>
                </a:lnTo>
                <a:lnTo>
                  <a:pt x="1572" y="515"/>
                </a:lnTo>
                <a:lnTo>
                  <a:pt x="1574" y="522"/>
                </a:lnTo>
                <a:lnTo>
                  <a:pt x="1574" y="522"/>
                </a:lnTo>
                <a:lnTo>
                  <a:pt x="1577" y="524"/>
                </a:lnTo>
                <a:lnTo>
                  <a:pt x="1579" y="525"/>
                </a:lnTo>
                <a:lnTo>
                  <a:pt x="1583" y="525"/>
                </a:lnTo>
                <a:lnTo>
                  <a:pt x="1586" y="524"/>
                </a:lnTo>
                <a:lnTo>
                  <a:pt x="1597" y="523"/>
                </a:lnTo>
                <a:lnTo>
                  <a:pt x="1604" y="522"/>
                </a:lnTo>
                <a:lnTo>
                  <a:pt x="1613" y="522"/>
                </a:lnTo>
                <a:lnTo>
                  <a:pt x="1613" y="522"/>
                </a:lnTo>
                <a:lnTo>
                  <a:pt x="1625" y="523"/>
                </a:lnTo>
                <a:lnTo>
                  <a:pt x="1645" y="525"/>
                </a:lnTo>
                <a:lnTo>
                  <a:pt x="1696" y="535"/>
                </a:lnTo>
                <a:lnTo>
                  <a:pt x="1721" y="539"/>
                </a:lnTo>
                <a:lnTo>
                  <a:pt x="1743" y="541"/>
                </a:lnTo>
                <a:lnTo>
                  <a:pt x="1760" y="542"/>
                </a:lnTo>
                <a:lnTo>
                  <a:pt x="1765" y="541"/>
                </a:lnTo>
                <a:lnTo>
                  <a:pt x="1767" y="540"/>
                </a:lnTo>
                <a:lnTo>
                  <a:pt x="1767" y="540"/>
                </a:lnTo>
                <a:lnTo>
                  <a:pt x="1767" y="540"/>
                </a:lnTo>
                <a:lnTo>
                  <a:pt x="1766" y="539"/>
                </a:lnTo>
                <a:lnTo>
                  <a:pt x="1761" y="536"/>
                </a:lnTo>
                <a:lnTo>
                  <a:pt x="1743" y="530"/>
                </a:lnTo>
                <a:lnTo>
                  <a:pt x="1715" y="523"/>
                </a:lnTo>
                <a:lnTo>
                  <a:pt x="1683" y="517"/>
                </a:lnTo>
                <a:lnTo>
                  <a:pt x="1623" y="505"/>
                </a:lnTo>
                <a:lnTo>
                  <a:pt x="1595" y="500"/>
                </a:lnTo>
                <a:lnTo>
                  <a:pt x="1595" y="500"/>
                </a:lnTo>
                <a:lnTo>
                  <a:pt x="1573" y="457"/>
                </a:lnTo>
                <a:lnTo>
                  <a:pt x="1549" y="412"/>
                </a:lnTo>
                <a:lnTo>
                  <a:pt x="1521" y="360"/>
                </a:lnTo>
                <a:lnTo>
                  <a:pt x="1493" y="309"/>
                </a:lnTo>
                <a:lnTo>
                  <a:pt x="1466" y="265"/>
                </a:lnTo>
                <a:lnTo>
                  <a:pt x="1454" y="247"/>
                </a:lnTo>
                <a:lnTo>
                  <a:pt x="1443" y="233"/>
                </a:lnTo>
                <a:lnTo>
                  <a:pt x="1435" y="225"/>
                </a:lnTo>
                <a:lnTo>
                  <a:pt x="1432" y="222"/>
                </a:lnTo>
                <a:lnTo>
                  <a:pt x="1429" y="221"/>
                </a:lnTo>
                <a:lnTo>
                  <a:pt x="1429" y="221"/>
                </a:lnTo>
                <a:lnTo>
                  <a:pt x="1425" y="222"/>
                </a:lnTo>
                <a:lnTo>
                  <a:pt x="1420" y="226"/>
                </a:lnTo>
                <a:lnTo>
                  <a:pt x="1413" y="232"/>
                </a:lnTo>
                <a:lnTo>
                  <a:pt x="1406" y="241"/>
                </a:lnTo>
                <a:lnTo>
                  <a:pt x="1389" y="261"/>
                </a:lnTo>
                <a:lnTo>
                  <a:pt x="1370" y="288"/>
                </a:lnTo>
                <a:lnTo>
                  <a:pt x="1329" y="347"/>
                </a:lnTo>
                <a:lnTo>
                  <a:pt x="1292" y="405"/>
                </a:lnTo>
                <a:lnTo>
                  <a:pt x="1292" y="405"/>
                </a:lnTo>
                <a:lnTo>
                  <a:pt x="1282" y="403"/>
                </a:lnTo>
                <a:lnTo>
                  <a:pt x="1282" y="403"/>
                </a:lnTo>
                <a:lnTo>
                  <a:pt x="1273" y="359"/>
                </a:lnTo>
                <a:lnTo>
                  <a:pt x="1255" y="267"/>
                </a:lnTo>
                <a:lnTo>
                  <a:pt x="1255" y="267"/>
                </a:lnTo>
                <a:lnTo>
                  <a:pt x="1253" y="254"/>
                </a:lnTo>
                <a:lnTo>
                  <a:pt x="1248" y="239"/>
                </a:lnTo>
                <a:lnTo>
                  <a:pt x="1234" y="204"/>
                </a:lnTo>
                <a:lnTo>
                  <a:pt x="1218" y="167"/>
                </a:lnTo>
                <a:lnTo>
                  <a:pt x="1200" y="128"/>
                </a:lnTo>
                <a:lnTo>
                  <a:pt x="1182" y="95"/>
                </a:lnTo>
                <a:lnTo>
                  <a:pt x="1168" y="68"/>
                </a:lnTo>
                <a:lnTo>
                  <a:pt x="1158" y="51"/>
                </a:lnTo>
                <a:lnTo>
                  <a:pt x="1154" y="48"/>
                </a:lnTo>
                <a:lnTo>
                  <a:pt x="1153" y="48"/>
                </a:lnTo>
                <a:lnTo>
                  <a:pt x="1153" y="48"/>
                </a:lnTo>
                <a:lnTo>
                  <a:pt x="1153" y="48"/>
                </a:lnTo>
                <a:lnTo>
                  <a:pt x="1156" y="57"/>
                </a:lnTo>
                <a:lnTo>
                  <a:pt x="1162" y="75"/>
                </a:lnTo>
                <a:lnTo>
                  <a:pt x="1183" y="125"/>
                </a:lnTo>
                <a:lnTo>
                  <a:pt x="1206" y="179"/>
                </a:lnTo>
                <a:lnTo>
                  <a:pt x="1216" y="203"/>
                </a:lnTo>
                <a:lnTo>
                  <a:pt x="1223" y="221"/>
                </a:lnTo>
                <a:lnTo>
                  <a:pt x="1223" y="221"/>
                </a:lnTo>
                <a:lnTo>
                  <a:pt x="1228" y="241"/>
                </a:lnTo>
                <a:lnTo>
                  <a:pt x="1234" y="266"/>
                </a:lnTo>
                <a:lnTo>
                  <a:pt x="1245" y="325"/>
                </a:lnTo>
                <a:lnTo>
                  <a:pt x="1255" y="399"/>
                </a:lnTo>
                <a:lnTo>
                  <a:pt x="1255" y="399"/>
                </a:lnTo>
                <a:lnTo>
                  <a:pt x="1239" y="395"/>
                </a:lnTo>
                <a:lnTo>
                  <a:pt x="1223" y="391"/>
                </a:lnTo>
                <a:lnTo>
                  <a:pt x="1208" y="387"/>
                </a:lnTo>
                <a:lnTo>
                  <a:pt x="1208" y="387"/>
                </a:lnTo>
                <a:lnTo>
                  <a:pt x="1198" y="384"/>
                </a:lnTo>
                <a:lnTo>
                  <a:pt x="1186" y="383"/>
                </a:lnTo>
                <a:lnTo>
                  <a:pt x="1186" y="383"/>
                </a:lnTo>
                <a:lnTo>
                  <a:pt x="1176" y="348"/>
                </a:lnTo>
                <a:lnTo>
                  <a:pt x="1164" y="309"/>
                </a:lnTo>
                <a:lnTo>
                  <a:pt x="1158" y="291"/>
                </a:lnTo>
                <a:lnTo>
                  <a:pt x="1151" y="274"/>
                </a:lnTo>
                <a:lnTo>
                  <a:pt x="1143" y="259"/>
                </a:lnTo>
                <a:lnTo>
                  <a:pt x="1136" y="247"/>
                </a:lnTo>
                <a:lnTo>
                  <a:pt x="1136" y="247"/>
                </a:lnTo>
                <a:lnTo>
                  <a:pt x="1121" y="226"/>
                </a:lnTo>
                <a:lnTo>
                  <a:pt x="1097" y="200"/>
                </a:lnTo>
                <a:lnTo>
                  <a:pt x="1036" y="137"/>
                </a:lnTo>
                <a:lnTo>
                  <a:pt x="982" y="81"/>
                </a:lnTo>
                <a:lnTo>
                  <a:pt x="958" y="58"/>
                </a:lnTo>
                <a:lnTo>
                  <a:pt x="958" y="58"/>
                </a:lnTo>
                <a:lnTo>
                  <a:pt x="1028" y="142"/>
                </a:lnTo>
                <a:lnTo>
                  <a:pt x="1112" y="243"/>
                </a:lnTo>
                <a:lnTo>
                  <a:pt x="1112" y="243"/>
                </a:lnTo>
                <a:lnTo>
                  <a:pt x="1118" y="253"/>
                </a:lnTo>
                <a:lnTo>
                  <a:pt x="1124" y="260"/>
                </a:lnTo>
                <a:lnTo>
                  <a:pt x="1128" y="268"/>
                </a:lnTo>
                <a:lnTo>
                  <a:pt x="1130" y="277"/>
                </a:lnTo>
                <a:lnTo>
                  <a:pt x="1136" y="292"/>
                </a:lnTo>
                <a:lnTo>
                  <a:pt x="1141" y="309"/>
                </a:lnTo>
                <a:lnTo>
                  <a:pt x="1141" y="309"/>
                </a:lnTo>
                <a:lnTo>
                  <a:pt x="1148" y="337"/>
                </a:lnTo>
                <a:lnTo>
                  <a:pt x="1157" y="373"/>
                </a:lnTo>
                <a:lnTo>
                  <a:pt x="1157" y="373"/>
                </a:lnTo>
                <a:lnTo>
                  <a:pt x="1130" y="344"/>
                </a:lnTo>
                <a:lnTo>
                  <a:pt x="1116" y="330"/>
                </a:lnTo>
                <a:lnTo>
                  <a:pt x="1103" y="318"/>
                </a:lnTo>
                <a:lnTo>
                  <a:pt x="1103" y="318"/>
                </a:lnTo>
                <a:lnTo>
                  <a:pt x="1095" y="313"/>
                </a:lnTo>
                <a:lnTo>
                  <a:pt x="1087" y="308"/>
                </a:lnTo>
                <a:lnTo>
                  <a:pt x="1071" y="302"/>
                </a:lnTo>
                <a:lnTo>
                  <a:pt x="1058" y="299"/>
                </a:lnTo>
                <a:lnTo>
                  <a:pt x="1050" y="297"/>
                </a:lnTo>
                <a:lnTo>
                  <a:pt x="1050" y="297"/>
                </a:lnTo>
                <a:lnTo>
                  <a:pt x="976" y="297"/>
                </a:lnTo>
                <a:lnTo>
                  <a:pt x="936" y="288"/>
                </a:lnTo>
                <a:close/>
                <a:moveTo>
                  <a:pt x="680" y="221"/>
                </a:moveTo>
                <a:lnTo>
                  <a:pt x="658" y="215"/>
                </a:lnTo>
                <a:lnTo>
                  <a:pt x="656" y="210"/>
                </a:lnTo>
                <a:lnTo>
                  <a:pt x="675" y="161"/>
                </a:lnTo>
                <a:lnTo>
                  <a:pt x="680" y="221"/>
                </a:lnTo>
                <a:close/>
                <a:moveTo>
                  <a:pt x="556" y="187"/>
                </a:moveTo>
                <a:lnTo>
                  <a:pt x="534" y="181"/>
                </a:lnTo>
                <a:lnTo>
                  <a:pt x="545" y="140"/>
                </a:lnTo>
                <a:lnTo>
                  <a:pt x="556" y="1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85927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トノサマバッタのシルエット</a:t>
            </a:r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E091966E-B833-485C-AA97-F393059BF3B1}"/>
              </a:ext>
            </a:extLst>
          </p:cNvPr>
          <p:cNvSpPr>
            <a:spLocks/>
          </p:cNvSpPr>
          <p:nvPr/>
        </p:nvSpPr>
        <p:spPr bwMode="auto">
          <a:xfrm>
            <a:off x="817743" y="4097549"/>
            <a:ext cx="2368550" cy="2142090"/>
          </a:xfrm>
          <a:custGeom>
            <a:avLst/>
            <a:gdLst>
              <a:gd name="T0" fmla="*/ 168 w 1276"/>
              <a:gd name="T1" fmla="*/ 588 h 1154"/>
              <a:gd name="T2" fmla="*/ 132 w 1276"/>
              <a:gd name="T3" fmla="*/ 571 h 1154"/>
              <a:gd name="T4" fmla="*/ 92 w 1276"/>
              <a:gd name="T5" fmla="*/ 834 h 1154"/>
              <a:gd name="T6" fmla="*/ 36 w 1276"/>
              <a:gd name="T7" fmla="*/ 865 h 1154"/>
              <a:gd name="T8" fmla="*/ 30 w 1276"/>
              <a:gd name="T9" fmla="*/ 886 h 1154"/>
              <a:gd name="T10" fmla="*/ 109 w 1276"/>
              <a:gd name="T11" fmla="*/ 863 h 1154"/>
              <a:gd name="T12" fmla="*/ 122 w 1276"/>
              <a:gd name="T13" fmla="*/ 852 h 1154"/>
              <a:gd name="T14" fmla="*/ 130 w 1276"/>
              <a:gd name="T15" fmla="*/ 717 h 1154"/>
              <a:gd name="T16" fmla="*/ 151 w 1276"/>
              <a:gd name="T17" fmla="*/ 621 h 1154"/>
              <a:gd name="T18" fmla="*/ 283 w 1276"/>
              <a:gd name="T19" fmla="*/ 809 h 1154"/>
              <a:gd name="T20" fmla="*/ 317 w 1276"/>
              <a:gd name="T21" fmla="*/ 853 h 1154"/>
              <a:gd name="T22" fmla="*/ 388 w 1276"/>
              <a:gd name="T23" fmla="*/ 880 h 1154"/>
              <a:gd name="T24" fmla="*/ 496 w 1276"/>
              <a:gd name="T25" fmla="*/ 854 h 1154"/>
              <a:gd name="T26" fmla="*/ 511 w 1276"/>
              <a:gd name="T27" fmla="*/ 835 h 1154"/>
              <a:gd name="T28" fmla="*/ 723 w 1276"/>
              <a:gd name="T29" fmla="*/ 1105 h 1154"/>
              <a:gd name="T30" fmla="*/ 753 w 1276"/>
              <a:gd name="T31" fmla="*/ 1116 h 1154"/>
              <a:gd name="T32" fmla="*/ 796 w 1276"/>
              <a:gd name="T33" fmla="*/ 1154 h 1154"/>
              <a:gd name="T34" fmla="*/ 783 w 1276"/>
              <a:gd name="T35" fmla="*/ 1111 h 1154"/>
              <a:gd name="T36" fmla="*/ 748 w 1276"/>
              <a:gd name="T37" fmla="*/ 917 h 1154"/>
              <a:gd name="T38" fmla="*/ 723 w 1276"/>
              <a:gd name="T39" fmla="*/ 863 h 1154"/>
              <a:gd name="T40" fmla="*/ 998 w 1276"/>
              <a:gd name="T41" fmla="*/ 1016 h 1154"/>
              <a:gd name="T42" fmla="*/ 1049 w 1276"/>
              <a:gd name="T43" fmla="*/ 1044 h 1154"/>
              <a:gd name="T44" fmla="*/ 1084 w 1276"/>
              <a:gd name="T45" fmla="*/ 1074 h 1154"/>
              <a:gd name="T46" fmla="*/ 1094 w 1276"/>
              <a:gd name="T47" fmla="*/ 1072 h 1154"/>
              <a:gd name="T48" fmla="*/ 1069 w 1276"/>
              <a:gd name="T49" fmla="*/ 1026 h 1154"/>
              <a:gd name="T50" fmla="*/ 1014 w 1276"/>
              <a:gd name="T51" fmla="*/ 891 h 1154"/>
              <a:gd name="T52" fmla="*/ 987 w 1276"/>
              <a:gd name="T53" fmla="*/ 764 h 1154"/>
              <a:gd name="T54" fmla="*/ 875 w 1276"/>
              <a:gd name="T55" fmla="*/ 748 h 1154"/>
              <a:gd name="T56" fmla="*/ 920 w 1276"/>
              <a:gd name="T57" fmla="*/ 626 h 1154"/>
              <a:gd name="T58" fmla="*/ 1029 w 1276"/>
              <a:gd name="T59" fmla="*/ 477 h 1154"/>
              <a:gd name="T60" fmla="*/ 1020 w 1276"/>
              <a:gd name="T61" fmla="*/ 437 h 1154"/>
              <a:gd name="T62" fmla="*/ 1081 w 1276"/>
              <a:gd name="T63" fmla="*/ 141 h 1154"/>
              <a:gd name="T64" fmla="*/ 1110 w 1276"/>
              <a:gd name="T65" fmla="*/ 636 h 1154"/>
              <a:gd name="T66" fmla="*/ 1111 w 1276"/>
              <a:gd name="T67" fmla="*/ 699 h 1154"/>
              <a:gd name="T68" fmla="*/ 1162 w 1276"/>
              <a:gd name="T69" fmla="*/ 676 h 1154"/>
              <a:gd name="T70" fmla="*/ 1255 w 1276"/>
              <a:gd name="T71" fmla="*/ 599 h 1154"/>
              <a:gd name="T72" fmla="*/ 1273 w 1276"/>
              <a:gd name="T73" fmla="*/ 586 h 1154"/>
              <a:gd name="T74" fmla="*/ 1229 w 1276"/>
              <a:gd name="T75" fmla="*/ 582 h 1154"/>
              <a:gd name="T76" fmla="*/ 1146 w 1276"/>
              <a:gd name="T77" fmla="*/ 648 h 1154"/>
              <a:gd name="T78" fmla="*/ 1138 w 1276"/>
              <a:gd name="T79" fmla="*/ 603 h 1154"/>
              <a:gd name="T80" fmla="*/ 1151 w 1276"/>
              <a:gd name="T81" fmla="*/ 69 h 1154"/>
              <a:gd name="T82" fmla="*/ 1128 w 1276"/>
              <a:gd name="T83" fmla="*/ 23 h 1154"/>
              <a:gd name="T84" fmla="*/ 1061 w 1276"/>
              <a:gd name="T85" fmla="*/ 33 h 1154"/>
              <a:gd name="T86" fmla="*/ 1014 w 1276"/>
              <a:gd name="T87" fmla="*/ 78 h 1154"/>
              <a:gd name="T88" fmla="*/ 895 w 1276"/>
              <a:gd name="T89" fmla="*/ 279 h 1154"/>
              <a:gd name="T90" fmla="*/ 791 w 1276"/>
              <a:gd name="T91" fmla="*/ 320 h 1154"/>
              <a:gd name="T92" fmla="*/ 668 w 1276"/>
              <a:gd name="T93" fmla="*/ 396 h 1154"/>
              <a:gd name="T94" fmla="*/ 626 w 1276"/>
              <a:gd name="T95" fmla="*/ 54 h 1154"/>
              <a:gd name="T96" fmla="*/ 609 w 1276"/>
              <a:gd name="T97" fmla="*/ 4 h 1154"/>
              <a:gd name="T98" fmla="*/ 572 w 1276"/>
              <a:gd name="T99" fmla="*/ 6 h 1154"/>
              <a:gd name="T100" fmla="*/ 541 w 1276"/>
              <a:gd name="T101" fmla="*/ 107 h 1154"/>
              <a:gd name="T102" fmla="*/ 476 w 1276"/>
              <a:gd name="T103" fmla="*/ 440 h 1154"/>
              <a:gd name="T104" fmla="*/ 435 w 1276"/>
              <a:gd name="T105" fmla="*/ 451 h 1154"/>
              <a:gd name="T106" fmla="*/ 340 w 1276"/>
              <a:gd name="T107" fmla="*/ 488 h 1154"/>
              <a:gd name="T108" fmla="*/ 305 w 1276"/>
              <a:gd name="T109" fmla="*/ 519 h 1154"/>
              <a:gd name="T110" fmla="*/ 134 w 1276"/>
              <a:gd name="T111" fmla="*/ 343 h 1154"/>
              <a:gd name="T112" fmla="*/ 5 w 1276"/>
              <a:gd name="T113" fmla="*/ 256 h 1154"/>
              <a:gd name="T114" fmla="*/ 52 w 1276"/>
              <a:gd name="T115" fmla="*/ 303 h 1154"/>
              <a:gd name="T116" fmla="*/ 287 w 1276"/>
              <a:gd name="T117" fmla="*/ 582 h 1154"/>
              <a:gd name="T118" fmla="*/ 280 w 1276"/>
              <a:gd name="T119" fmla="*/ 620 h 1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76" h="1154">
                <a:moveTo>
                  <a:pt x="287" y="642"/>
                </a:moveTo>
                <a:lnTo>
                  <a:pt x="287" y="708"/>
                </a:lnTo>
                <a:lnTo>
                  <a:pt x="287" y="708"/>
                </a:lnTo>
                <a:lnTo>
                  <a:pt x="266" y="687"/>
                </a:lnTo>
                <a:lnTo>
                  <a:pt x="218" y="637"/>
                </a:lnTo>
                <a:lnTo>
                  <a:pt x="192" y="611"/>
                </a:lnTo>
                <a:lnTo>
                  <a:pt x="168" y="588"/>
                </a:lnTo>
                <a:lnTo>
                  <a:pt x="157" y="579"/>
                </a:lnTo>
                <a:lnTo>
                  <a:pt x="147" y="572"/>
                </a:lnTo>
                <a:lnTo>
                  <a:pt x="140" y="568"/>
                </a:lnTo>
                <a:lnTo>
                  <a:pt x="135" y="567"/>
                </a:lnTo>
                <a:lnTo>
                  <a:pt x="135" y="567"/>
                </a:lnTo>
                <a:lnTo>
                  <a:pt x="134" y="568"/>
                </a:lnTo>
                <a:lnTo>
                  <a:pt x="132" y="571"/>
                </a:lnTo>
                <a:lnTo>
                  <a:pt x="128" y="579"/>
                </a:lnTo>
                <a:lnTo>
                  <a:pt x="124" y="593"/>
                </a:lnTo>
                <a:lnTo>
                  <a:pt x="119" y="611"/>
                </a:lnTo>
                <a:lnTo>
                  <a:pt x="112" y="653"/>
                </a:lnTo>
                <a:lnTo>
                  <a:pt x="106" y="702"/>
                </a:lnTo>
                <a:lnTo>
                  <a:pt x="97" y="793"/>
                </a:lnTo>
                <a:lnTo>
                  <a:pt x="92" y="834"/>
                </a:lnTo>
                <a:lnTo>
                  <a:pt x="92" y="834"/>
                </a:lnTo>
                <a:lnTo>
                  <a:pt x="86" y="836"/>
                </a:lnTo>
                <a:lnTo>
                  <a:pt x="69" y="843"/>
                </a:lnTo>
                <a:lnTo>
                  <a:pt x="60" y="848"/>
                </a:lnTo>
                <a:lnTo>
                  <a:pt x="51" y="853"/>
                </a:lnTo>
                <a:lnTo>
                  <a:pt x="42" y="859"/>
                </a:lnTo>
                <a:lnTo>
                  <a:pt x="36" y="865"/>
                </a:lnTo>
                <a:lnTo>
                  <a:pt x="36" y="865"/>
                </a:lnTo>
                <a:lnTo>
                  <a:pt x="29" y="876"/>
                </a:lnTo>
                <a:lnTo>
                  <a:pt x="26" y="885"/>
                </a:lnTo>
                <a:lnTo>
                  <a:pt x="24" y="889"/>
                </a:lnTo>
                <a:lnTo>
                  <a:pt x="24" y="891"/>
                </a:lnTo>
                <a:lnTo>
                  <a:pt x="24" y="891"/>
                </a:lnTo>
                <a:lnTo>
                  <a:pt x="30" y="886"/>
                </a:lnTo>
                <a:lnTo>
                  <a:pt x="38" y="881"/>
                </a:lnTo>
                <a:lnTo>
                  <a:pt x="45" y="876"/>
                </a:lnTo>
                <a:lnTo>
                  <a:pt x="45" y="876"/>
                </a:lnTo>
                <a:lnTo>
                  <a:pt x="59" y="872"/>
                </a:lnTo>
                <a:lnTo>
                  <a:pt x="77" y="868"/>
                </a:lnTo>
                <a:lnTo>
                  <a:pt x="97" y="864"/>
                </a:lnTo>
                <a:lnTo>
                  <a:pt x="109" y="863"/>
                </a:lnTo>
                <a:lnTo>
                  <a:pt x="109" y="863"/>
                </a:lnTo>
                <a:lnTo>
                  <a:pt x="113" y="863"/>
                </a:lnTo>
                <a:lnTo>
                  <a:pt x="118" y="862"/>
                </a:lnTo>
                <a:lnTo>
                  <a:pt x="119" y="860"/>
                </a:lnTo>
                <a:lnTo>
                  <a:pt x="121" y="859"/>
                </a:lnTo>
                <a:lnTo>
                  <a:pt x="122" y="852"/>
                </a:lnTo>
                <a:lnTo>
                  <a:pt x="122" y="852"/>
                </a:lnTo>
                <a:lnTo>
                  <a:pt x="122" y="843"/>
                </a:lnTo>
                <a:lnTo>
                  <a:pt x="122" y="836"/>
                </a:lnTo>
                <a:lnTo>
                  <a:pt x="118" y="825"/>
                </a:lnTo>
                <a:lnTo>
                  <a:pt x="118" y="825"/>
                </a:lnTo>
                <a:lnTo>
                  <a:pt x="119" y="815"/>
                </a:lnTo>
                <a:lnTo>
                  <a:pt x="122" y="790"/>
                </a:lnTo>
                <a:lnTo>
                  <a:pt x="130" y="717"/>
                </a:lnTo>
                <a:lnTo>
                  <a:pt x="136" y="679"/>
                </a:lnTo>
                <a:lnTo>
                  <a:pt x="142" y="648"/>
                </a:lnTo>
                <a:lnTo>
                  <a:pt x="147" y="627"/>
                </a:lnTo>
                <a:lnTo>
                  <a:pt x="148" y="621"/>
                </a:lnTo>
                <a:lnTo>
                  <a:pt x="150" y="621"/>
                </a:lnTo>
                <a:lnTo>
                  <a:pt x="151" y="621"/>
                </a:lnTo>
                <a:lnTo>
                  <a:pt x="151" y="621"/>
                </a:lnTo>
                <a:lnTo>
                  <a:pt x="158" y="630"/>
                </a:lnTo>
                <a:lnTo>
                  <a:pt x="172" y="646"/>
                </a:lnTo>
                <a:lnTo>
                  <a:pt x="213" y="687"/>
                </a:lnTo>
                <a:lnTo>
                  <a:pt x="270" y="743"/>
                </a:lnTo>
                <a:lnTo>
                  <a:pt x="270" y="743"/>
                </a:lnTo>
                <a:lnTo>
                  <a:pt x="277" y="780"/>
                </a:lnTo>
                <a:lnTo>
                  <a:pt x="283" y="809"/>
                </a:lnTo>
                <a:lnTo>
                  <a:pt x="287" y="821"/>
                </a:lnTo>
                <a:lnTo>
                  <a:pt x="290" y="829"/>
                </a:lnTo>
                <a:lnTo>
                  <a:pt x="290" y="829"/>
                </a:lnTo>
                <a:lnTo>
                  <a:pt x="295" y="835"/>
                </a:lnTo>
                <a:lnTo>
                  <a:pt x="300" y="841"/>
                </a:lnTo>
                <a:lnTo>
                  <a:pt x="307" y="847"/>
                </a:lnTo>
                <a:lnTo>
                  <a:pt x="317" y="853"/>
                </a:lnTo>
                <a:lnTo>
                  <a:pt x="327" y="859"/>
                </a:lnTo>
                <a:lnTo>
                  <a:pt x="340" y="865"/>
                </a:lnTo>
                <a:lnTo>
                  <a:pt x="353" y="871"/>
                </a:lnTo>
                <a:lnTo>
                  <a:pt x="370" y="876"/>
                </a:lnTo>
                <a:lnTo>
                  <a:pt x="370" y="876"/>
                </a:lnTo>
                <a:lnTo>
                  <a:pt x="378" y="878"/>
                </a:lnTo>
                <a:lnTo>
                  <a:pt x="388" y="880"/>
                </a:lnTo>
                <a:lnTo>
                  <a:pt x="398" y="881"/>
                </a:lnTo>
                <a:lnTo>
                  <a:pt x="408" y="880"/>
                </a:lnTo>
                <a:lnTo>
                  <a:pt x="430" y="877"/>
                </a:lnTo>
                <a:lnTo>
                  <a:pt x="450" y="872"/>
                </a:lnTo>
                <a:lnTo>
                  <a:pt x="469" y="866"/>
                </a:lnTo>
                <a:lnTo>
                  <a:pt x="485" y="860"/>
                </a:lnTo>
                <a:lnTo>
                  <a:pt x="496" y="854"/>
                </a:lnTo>
                <a:lnTo>
                  <a:pt x="500" y="851"/>
                </a:lnTo>
                <a:lnTo>
                  <a:pt x="501" y="848"/>
                </a:lnTo>
                <a:lnTo>
                  <a:pt x="501" y="848"/>
                </a:lnTo>
                <a:lnTo>
                  <a:pt x="505" y="841"/>
                </a:lnTo>
                <a:lnTo>
                  <a:pt x="508" y="837"/>
                </a:lnTo>
                <a:lnTo>
                  <a:pt x="509" y="835"/>
                </a:lnTo>
                <a:lnTo>
                  <a:pt x="511" y="835"/>
                </a:lnTo>
                <a:lnTo>
                  <a:pt x="710" y="893"/>
                </a:lnTo>
                <a:lnTo>
                  <a:pt x="710" y="893"/>
                </a:lnTo>
                <a:lnTo>
                  <a:pt x="715" y="987"/>
                </a:lnTo>
                <a:lnTo>
                  <a:pt x="719" y="1090"/>
                </a:lnTo>
                <a:lnTo>
                  <a:pt x="719" y="1090"/>
                </a:lnTo>
                <a:lnTo>
                  <a:pt x="720" y="1098"/>
                </a:lnTo>
                <a:lnTo>
                  <a:pt x="723" y="1105"/>
                </a:lnTo>
                <a:lnTo>
                  <a:pt x="725" y="1111"/>
                </a:lnTo>
                <a:lnTo>
                  <a:pt x="730" y="1115"/>
                </a:lnTo>
                <a:lnTo>
                  <a:pt x="730" y="1115"/>
                </a:lnTo>
                <a:lnTo>
                  <a:pt x="733" y="1116"/>
                </a:lnTo>
                <a:lnTo>
                  <a:pt x="737" y="1117"/>
                </a:lnTo>
                <a:lnTo>
                  <a:pt x="747" y="1116"/>
                </a:lnTo>
                <a:lnTo>
                  <a:pt x="753" y="1116"/>
                </a:lnTo>
                <a:lnTo>
                  <a:pt x="760" y="1119"/>
                </a:lnTo>
                <a:lnTo>
                  <a:pt x="767" y="1122"/>
                </a:lnTo>
                <a:lnTo>
                  <a:pt x="774" y="1129"/>
                </a:lnTo>
                <a:lnTo>
                  <a:pt x="774" y="1129"/>
                </a:lnTo>
                <a:lnTo>
                  <a:pt x="792" y="1151"/>
                </a:lnTo>
                <a:lnTo>
                  <a:pt x="795" y="1154"/>
                </a:lnTo>
                <a:lnTo>
                  <a:pt x="796" y="1154"/>
                </a:lnTo>
                <a:lnTo>
                  <a:pt x="797" y="1152"/>
                </a:lnTo>
                <a:lnTo>
                  <a:pt x="797" y="1149"/>
                </a:lnTo>
                <a:lnTo>
                  <a:pt x="797" y="1149"/>
                </a:lnTo>
                <a:lnTo>
                  <a:pt x="796" y="1140"/>
                </a:lnTo>
                <a:lnTo>
                  <a:pt x="794" y="1131"/>
                </a:lnTo>
                <a:lnTo>
                  <a:pt x="790" y="1120"/>
                </a:lnTo>
                <a:lnTo>
                  <a:pt x="783" y="1111"/>
                </a:lnTo>
                <a:lnTo>
                  <a:pt x="783" y="1111"/>
                </a:lnTo>
                <a:lnTo>
                  <a:pt x="774" y="1103"/>
                </a:lnTo>
                <a:lnTo>
                  <a:pt x="763" y="1096"/>
                </a:lnTo>
                <a:lnTo>
                  <a:pt x="750" y="1088"/>
                </a:lnTo>
                <a:lnTo>
                  <a:pt x="750" y="1088"/>
                </a:lnTo>
                <a:lnTo>
                  <a:pt x="749" y="988"/>
                </a:lnTo>
                <a:lnTo>
                  <a:pt x="748" y="917"/>
                </a:lnTo>
                <a:lnTo>
                  <a:pt x="745" y="891"/>
                </a:lnTo>
                <a:lnTo>
                  <a:pt x="745" y="883"/>
                </a:lnTo>
                <a:lnTo>
                  <a:pt x="744" y="878"/>
                </a:lnTo>
                <a:lnTo>
                  <a:pt x="744" y="878"/>
                </a:lnTo>
                <a:lnTo>
                  <a:pt x="742" y="875"/>
                </a:lnTo>
                <a:lnTo>
                  <a:pt x="737" y="871"/>
                </a:lnTo>
                <a:lnTo>
                  <a:pt x="723" y="863"/>
                </a:lnTo>
                <a:lnTo>
                  <a:pt x="704" y="852"/>
                </a:lnTo>
                <a:lnTo>
                  <a:pt x="683" y="841"/>
                </a:lnTo>
                <a:lnTo>
                  <a:pt x="643" y="822"/>
                </a:lnTo>
                <a:lnTo>
                  <a:pt x="626" y="813"/>
                </a:lnTo>
                <a:lnTo>
                  <a:pt x="970" y="809"/>
                </a:lnTo>
                <a:lnTo>
                  <a:pt x="998" y="1016"/>
                </a:lnTo>
                <a:lnTo>
                  <a:pt x="998" y="1016"/>
                </a:lnTo>
                <a:lnTo>
                  <a:pt x="1003" y="1025"/>
                </a:lnTo>
                <a:lnTo>
                  <a:pt x="1009" y="1031"/>
                </a:lnTo>
                <a:lnTo>
                  <a:pt x="1013" y="1034"/>
                </a:lnTo>
                <a:lnTo>
                  <a:pt x="1017" y="1035"/>
                </a:lnTo>
                <a:lnTo>
                  <a:pt x="1017" y="1035"/>
                </a:lnTo>
                <a:lnTo>
                  <a:pt x="1031" y="1039"/>
                </a:lnTo>
                <a:lnTo>
                  <a:pt x="1049" y="1044"/>
                </a:lnTo>
                <a:lnTo>
                  <a:pt x="1057" y="1047"/>
                </a:lnTo>
                <a:lnTo>
                  <a:pt x="1066" y="1052"/>
                </a:lnTo>
                <a:lnTo>
                  <a:pt x="1073" y="1057"/>
                </a:lnTo>
                <a:lnTo>
                  <a:pt x="1075" y="1059"/>
                </a:lnTo>
                <a:lnTo>
                  <a:pt x="1078" y="1063"/>
                </a:lnTo>
                <a:lnTo>
                  <a:pt x="1078" y="1063"/>
                </a:lnTo>
                <a:lnTo>
                  <a:pt x="1084" y="1074"/>
                </a:lnTo>
                <a:lnTo>
                  <a:pt x="1086" y="1078"/>
                </a:lnTo>
                <a:lnTo>
                  <a:pt x="1088" y="1079"/>
                </a:lnTo>
                <a:lnTo>
                  <a:pt x="1091" y="1079"/>
                </a:lnTo>
                <a:lnTo>
                  <a:pt x="1092" y="1078"/>
                </a:lnTo>
                <a:lnTo>
                  <a:pt x="1093" y="1075"/>
                </a:lnTo>
                <a:lnTo>
                  <a:pt x="1094" y="1072"/>
                </a:lnTo>
                <a:lnTo>
                  <a:pt x="1094" y="1072"/>
                </a:lnTo>
                <a:lnTo>
                  <a:pt x="1094" y="1062"/>
                </a:lnTo>
                <a:lnTo>
                  <a:pt x="1094" y="1056"/>
                </a:lnTo>
                <a:lnTo>
                  <a:pt x="1093" y="1051"/>
                </a:lnTo>
                <a:lnTo>
                  <a:pt x="1091" y="1045"/>
                </a:lnTo>
                <a:lnTo>
                  <a:pt x="1086" y="1039"/>
                </a:lnTo>
                <a:lnTo>
                  <a:pt x="1080" y="1033"/>
                </a:lnTo>
                <a:lnTo>
                  <a:pt x="1069" y="1026"/>
                </a:lnTo>
                <a:lnTo>
                  <a:pt x="1069" y="1026"/>
                </a:lnTo>
                <a:lnTo>
                  <a:pt x="1049" y="1014"/>
                </a:lnTo>
                <a:lnTo>
                  <a:pt x="1034" y="1006"/>
                </a:lnTo>
                <a:lnTo>
                  <a:pt x="1023" y="1002"/>
                </a:lnTo>
                <a:lnTo>
                  <a:pt x="1023" y="1002"/>
                </a:lnTo>
                <a:lnTo>
                  <a:pt x="1021" y="968"/>
                </a:lnTo>
                <a:lnTo>
                  <a:pt x="1014" y="891"/>
                </a:lnTo>
                <a:lnTo>
                  <a:pt x="1010" y="848"/>
                </a:lnTo>
                <a:lnTo>
                  <a:pt x="1005" y="811"/>
                </a:lnTo>
                <a:lnTo>
                  <a:pt x="1001" y="782"/>
                </a:lnTo>
                <a:lnTo>
                  <a:pt x="997" y="774"/>
                </a:lnTo>
                <a:lnTo>
                  <a:pt x="995" y="769"/>
                </a:lnTo>
                <a:lnTo>
                  <a:pt x="995" y="769"/>
                </a:lnTo>
                <a:lnTo>
                  <a:pt x="987" y="764"/>
                </a:lnTo>
                <a:lnTo>
                  <a:pt x="979" y="760"/>
                </a:lnTo>
                <a:lnTo>
                  <a:pt x="967" y="757"/>
                </a:lnTo>
                <a:lnTo>
                  <a:pt x="955" y="753"/>
                </a:lnTo>
                <a:lnTo>
                  <a:pt x="930" y="748"/>
                </a:lnTo>
                <a:lnTo>
                  <a:pt x="909" y="746"/>
                </a:lnTo>
                <a:lnTo>
                  <a:pt x="909" y="746"/>
                </a:lnTo>
                <a:lnTo>
                  <a:pt x="875" y="748"/>
                </a:lnTo>
                <a:lnTo>
                  <a:pt x="820" y="753"/>
                </a:lnTo>
                <a:lnTo>
                  <a:pt x="748" y="760"/>
                </a:lnTo>
                <a:lnTo>
                  <a:pt x="748" y="760"/>
                </a:lnTo>
                <a:lnTo>
                  <a:pt x="806" y="716"/>
                </a:lnTo>
                <a:lnTo>
                  <a:pt x="901" y="641"/>
                </a:lnTo>
                <a:lnTo>
                  <a:pt x="901" y="641"/>
                </a:lnTo>
                <a:lnTo>
                  <a:pt x="920" y="626"/>
                </a:lnTo>
                <a:lnTo>
                  <a:pt x="939" y="609"/>
                </a:lnTo>
                <a:lnTo>
                  <a:pt x="973" y="578"/>
                </a:lnTo>
                <a:lnTo>
                  <a:pt x="997" y="554"/>
                </a:lnTo>
                <a:lnTo>
                  <a:pt x="1007" y="544"/>
                </a:lnTo>
                <a:lnTo>
                  <a:pt x="1007" y="544"/>
                </a:lnTo>
                <a:lnTo>
                  <a:pt x="1020" y="507"/>
                </a:lnTo>
                <a:lnTo>
                  <a:pt x="1029" y="477"/>
                </a:lnTo>
                <a:lnTo>
                  <a:pt x="1032" y="465"/>
                </a:lnTo>
                <a:lnTo>
                  <a:pt x="1033" y="455"/>
                </a:lnTo>
                <a:lnTo>
                  <a:pt x="1033" y="455"/>
                </a:lnTo>
                <a:lnTo>
                  <a:pt x="1032" y="448"/>
                </a:lnTo>
                <a:lnTo>
                  <a:pt x="1028" y="443"/>
                </a:lnTo>
                <a:lnTo>
                  <a:pt x="1025" y="439"/>
                </a:lnTo>
                <a:lnTo>
                  <a:pt x="1020" y="437"/>
                </a:lnTo>
                <a:lnTo>
                  <a:pt x="1010" y="434"/>
                </a:lnTo>
                <a:lnTo>
                  <a:pt x="1007" y="434"/>
                </a:lnTo>
                <a:lnTo>
                  <a:pt x="1007" y="434"/>
                </a:lnTo>
                <a:lnTo>
                  <a:pt x="1043" y="284"/>
                </a:lnTo>
                <a:lnTo>
                  <a:pt x="1069" y="182"/>
                </a:lnTo>
                <a:lnTo>
                  <a:pt x="1079" y="150"/>
                </a:lnTo>
                <a:lnTo>
                  <a:pt x="1081" y="141"/>
                </a:lnTo>
                <a:lnTo>
                  <a:pt x="1082" y="140"/>
                </a:lnTo>
                <a:lnTo>
                  <a:pt x="1082" y="140"/>
                </a:lnTo>
                <a:lnTo>
                  <a:pt x="1082" y="140"/>
                </a:lnTo>
                <a:lnTo>
                  <a:pt x="1085" y="163"/>
                </a:lnTo>
                <a:lnTo>
                  <a:pt x="1088" y="221"/>
                </a:lnTo>
                <a:lnTo>
                  <a:pt x="1098" y="391"/>
                </a:lnTo>
                <a:lnTo>
                  <a:pt x="1110" y="636"/>
                </a:lnTo>
                <a:lnTo>
                  <a:pt x="1110" y="636"/>
                </a:lnTo>
                <a:lnTo>
                  <a:pt x="1105" y="683"/>
                </a:lnTo>
                <a:lnTo>
                  <a:pt x="1105" y="683"/>
                </a:lnTo>
                <a:lnTo>
                  <a:pt x="1105" y="688"/>
                </a:lnTo>
                <a:lnTo>
                  <a:pt x="1107" y="691"/>
                </a:lnTo>
                <a:lnTo>
                  <a:pt x="1108" y="696"/>
                </a:lnTo>
                <a:lnTo>
                  <a:pt x="1111" y="699"/>
                </a:lnTo>
                <a:lnTo>
                  <a:pt x="1116" y="700"/>
                </a:lnTo>
                <a:lnTo>
                  <a:pt x="1123" y="700"/>
                </a:lnTo>
                <a:lnTo>
                  <a:pt x="1133" y="696"/>
                </a:lnTo>
                <a:lnTo>
                  <a:pt x="1133" y="696"/>
                </a:lnTo>
                <a:lnTo>
                  <a:pt x="1139" y="694"/>
                </a:lnTo>
                <a:lnTo>
                  <a:pt x="1146" y="689"/>
                </a:lnTo>
                <a:lnTo>
                  <a:pt x="1162" y="676"/>
                </a:lnTo>
                <a:lnTo>
                  <a:pt x="1198" y="643"/>
                </a:lnTo>
                <a:lnTo>
                  <a:pt x="1216" y="626"/>
                </a:lnTo>
                <a:lnTo>
                  <a:pt x="1232" y="612"/>
                </a:lnTo>
                <a:lnTo>
                  <a:pt x="1245" y="602"/>
                </a:lnTo>
                <a:lnTo>
                  <a:pt x="1250" y="600"/>
                </a:lnTo>
                <a:lnTo>
                  <a:pt x="1255" y="599"/>
                </a:lnTo>
                <a:lnTo>
                  <a:pt x="1255" y="599"/>
                </a:lnTo>
                <a:lnTo>
                  <a:pt x="1261" y="597"/>
                </a:lnTo>
                <a:lnTo>
                  <a:pt x="1267" y="596"/>
                </a:lnTo>
                <a:lnTo>
                  <a:pt x="1274" y="593"/>
                </a:lnTo>
                <a:lnTo>
                  <a:pt x="1276" y="590"/>
                </a:lnTo>
                <a:lnTo>
                  <a:pt x="1276" y="589"/>
                </a:lnTo>
                <a:lnTo>
                  <a:pt x="1275" y="588"/>
                </a:lnTo>
                <a:lnTo>
                  <a:pt x="1273" y="586"/>
                </a:lnTo>
                <a:lnTo>
                  <a:pt x="1273" y="586"/>
                </a:lnTo>
                <a:lnTo>
                  <a:pt x="1265" y="584"/>
                </a:lnTo>
                <a:lnTo>
                  <a:pt x="1255" y="580"/>
                </a:lnTo>
                <a:lnTo>
                  <a:pt x="1249" y="579"/>
                </a:lnTo>
                <a:lnTo>
                  <a:pt x="1243" y="579"/>
                </a:lnTo>
                <a:lnTo>
                  <a:pt x="1237" y="579"/>
                </a:lnTo>
                <a:lnTo>
                  <a:pt x="1229" y="582"/>
                </a:lnTo>
                <a:lnTo>
                  <a:pt x="1229" y="582"/>
                </a:lnTo>
                <a:lnTo>
                  <a:pt x="1221" y="586"/>
                </a:lnTo>
                <a:lnTo>
                  <a:pt x="1208" y="597"/>
                </a:lnTo>
                <a:lnTo>
                  <a:pt x="1178" y="625"/>
                </a:lnTo>
                <a:lnTo>
                  <a:pt x="1163" y="637"/>
                </a:lnTo>
                <a:lnTo>
                  <a:pt x="1151" y="646"/>
                </a:lnTo>
                <a:lnTo>
                  <a:pt x="1146" y="648"/>
                </a:lnTo>
                <a:lnTo>
                  <a:pt x="1143" y="649"/>
                </a:lnTo>
                <a:lnTo>
                  <a:pt x="1140" y="648"/>
                </a:lnTo>
                <a:lnTo>
                  <a:pt x="1139" y="644"/>
                </a:lnTo>
                <a:lnTo>
                  <a:pt x="1139" y="644"/>
                </a:lnTo>
                <a:lnTo>
                  <a:pt x="1138" y="625"/>
                </a:lnTo>
                <a:lnTo>
                  <a:pt x="1138" y="603"/>
                </a:lnTo>
                <a:lnTo>
                  <a:pt x="1138" y="603"/>
                </a:lnTo>
                <a:lnTo>
                  <a:pt x="1145" y="357"/>
                </a:lnTo>
                <a:lnTo>
                  <a:pt x="1150" y="199"/>
                </a:lnTo>
                <a:lnTo>
                  <a:pt x="1151" y="118"/>
                </a:lnTo>
                <a:lnTo>
                  <a:pt x="1151" y="118"/>
                </a:lnTo>
                <a:lnTo>
                  <a:pt x="1152" y="97"/>
                </a:lnTo>
                <a:lnTo>
                  <a:pt x="1152" y="83"/>
                </a:lnTo>
                <a:lnTo>
                  <a:pt x="1151" y="69"/>
                </a:lnTo>
                <a:lnTo>
                  <a:pt x="1150" y="56"/>
                </a:lnTo>
                <a:lnTo>
                  <a:pt x="1145" y="42"/>
                </a:lnTo>
                <a:lnTo>
                  <a:pt x="1141" y="37"/>
                </a:lnTo>
                <a:lnTo>
                  <a:pt x="1138" y="31"/>
                </a:lnTo>
                <a:lnTo>
                  <a:pt x="1133" y="28"/>
                </a:lnTo>
                <a:lnTo>
                  <a:pt x="1128" y="23"/>
                </a:lnTo>
                <a:lnTo>
                  <a:pt x="1128" y="23"/>
                </a:lnTo>
                <a:lnTo>
                  <a:pt x="1121" y="21"/>
                </a:lnTo>
                <a:lnTo>
                  <a:pt x="1114" y="19"/>
                </a:lnTo>
                <a:lnTo>
                  <a:pt x="1105" y="19"/>
                </a:lnTo>
                <a:lnTo>
                  <a:pt x="1097" y="21"/>
                </a:lnTo>
                <a:lnTo>
                  <a:pt x="1088" y="23"/>
                </a:lnTo>
                <a:lnTo>
                  <a:pt x="1079" y="25"/>
                </a:lnTo>
                <a:lnTo>
                  <a:pt x="1061" y="33"/>
                </a:lnTo>
                <a:lnTo>
                  <a:pt x="1044" y="41"/>
                </a:lnTo>
                <a:lnTo>
                  <a:pt x="1031" y="51"/>
                </a:lnTo>
                <a:lnTo>
                  <a:pt x="1021" y="59"/>
                </a:lnTo>
                <a:lnTo>
                  <a:pt x="1019" y="63"/>
                </a:lnTo>
                <a:lnTo>
                  <a:pt x="1017" y="65"/>
                </a:lnTo>
                <a:lnTo>
                  <a:pt x="1017" y="65"/>
                </a:lnTo>
                <a:lnTo>
                  <a:pt x="1014" y="78"/>
                </a:lnTo>
                <a:lnTo>
                  <a:pt x="1005" y="104"/>
                </a:lnTo>
                <a:lnTo>
                  <a:pt x="981" y="175"/>
                </a:lnTo>
                <a:lnTo>
                  <a:pt x="946" y="273"/>
                </a:lnTo>
                <a:lnTo>
                  <a:pt x="946" y="273"/>
                </a:lnTo>
                <a:lnTo>
                  <a:pt x="939" y="273"/>
                </a:lnTo>
                <a:lnTo>
                  <a:pt x="921" y="275"/>
                </a:lnTo>
                <a:lnTo>
                  <a:pt x="895" y="279"/>
                </a:lnTo>
                <a:lnTo>
                  <a:pt x="879" y="282"/>
                </a:lnTo>
                <a:lnTo>
                  <a:pt x="863" y="287"/>
                </a:lnTo>
                <a:lnTo>
                  <a:pt x="863" y="287"/>
                </a:lnTo>
                <a:lnTo>
                  <a:pt x="849" y="292"/>
                </a:lnTo>
                <a:lnTo>
                  <a:pt x="836" y="297"/>
                </a:lnTo>
                <a:lnTo>
                  <a:pt x="814" y="308"/>
                </a:lnTo>
                <a:lnTo>
                  <a:pt x="791" y="320"/>
                </a:lnTo>
                <a:lnTo>
                  <a:pt x="765" y="333"/>
                </a:lnTo>
                <a:lnTo>
                  <a:pt x="765" y="333"/>
                </a:lnTo>
                <a:lnTo>
                  <a:pt x="749" y="340"/>
                </a:lnTo>
                <a:lnTo>
                  <a:pt x="732" y="350"/>
                </a:lnTo>
                <a:lnTo>
                  <a:pt x="701" y="372"/>
                </a:lnTo>
                <a:lnTo>
                  <a:pt x="677" y="389"/>
                </a:lnTo>
                <a:lnTo>
                  <a:pt x="668" y="396"/>
                </a:lnTo>
                <a:lnTo>
                  <a:pt x="593" y="380"/>
                </a:lnTo>
                <a:lnTo>
                  <a:pt x="593" y="380"/>
                </a:lnTo>
                <a:lnTo>
                  <a:pt x="599" y="325"/>
                </a:lnTo>
                <a:lnTo>
                  <a:pt x="613" y="202"/>
                </a:lnTo>
                <a:lnTo>
                  <a:pt x="620" y="136"/>
                </a:lnTo>
                <a:lnTo>
                  <a:pt x="625" y="77"/>
                </a:lnTo>
                <a:lnTo>
                  <a:pt x="626" y="54"/>
                </a:lnTo>
                <a:lnTo>
                  <a:pt x="626" y="35"/>
                </a:lnTo>
                <a:lnTo>
                  <a:pt x="626" y="22"/>
                </a:lnTo>
                <a:lnTo>
                  <a:pt x="625" y="18"/>
                </a:lnTo>
                <a:lnTo>
                  <a:pt x="624" y="16"/>
                </a:lnTo>
                <a:lnTo>
                  <a:pt x="624" y="16"/>
                </a:lnTo>
                <a:lnTo>
                  <a:pt x="615" y="8"/>
                </a:lnTo>
                <a:lnTo>
                  <a:pt x="609" y="4"/>
                </a:lnTo>
                <a:lnTo>
                  <a:pt x="607" y="2"/>
                </a:lnTo>
                <a:lnTo>
                  <a:pt x="603" y="1"/>
                </a:lnTo>
                <a:lnTo>
                  <a:pt x="593" y="0"/>
                </a:lnTo>
                <a:lnTo>
                  <a:pt x="593" y="0"/>
                </a:lnTo>
                <a:lnTo>
                  <a:pt x="585" y="1"/>
                </a:lnTo>
                <a:lnTo>
                  <a:pt x="578" y="2"/>
                </a:lnTo>
                <a:lnTo>
                  <a:pt x="572" y="6"/>
                </a:lnTo>
                <a:lnTo>
                  <a:pt x="567" y="10"/>
                </a:lnTo>
                <a:lnTo>
                  <a:pt x="562" y="14"/>
                </a:lnTo>
                <a:lnTo>
                  <a:pt x="559" y="22"/>
                </a:lnTo>
                <a:lnTo>
                  <a:pt x="555" y="29"/>
                </a:lnTo>
                <a:lnTo>
                  <a:pt x="554" y="39"/>
                </a:lnTo>
                <a:lnTo>
                  <a:pt x="554" y="39"/>
                </a:lnTo>
                <a:lnTo>
                  <a:pt x="541" y="107"/>
                </a:lnTo>
                <a:lnTo>
                  <a:pt x="517" y="235"/>
                </a:lnTo>
                <a:lnTo>
                  <a:pt x="483" y="413"/>
                </a:lnTo>
                <a:lnTo>
                  <a:pt x="464" y="434"/>
                </a:lnTo>
                <a:lnTo>
                  <a:pt x="464" y="434"/>
                </a:lnTo>
                <a:lnTo>
                  <a:pt x="469" y="437"/>
                </a:lnTo>
                <a:lnTo>
                  <a:pt x="472" y="438"/>
                </a:lnTo>
                <a:lnTo>
                  <a:pt x="476" y="440"/>
                </a:lnTo>
                <a:lnTo>
                  <a:pt x="476" y="443"/>
                </a:lnTo>
                <a:lnTo>
                  <a:pt x="476" y="444"/>
                </a:lnTo>
                <a:lnTo>
                  <a:pt x="473" y="445"/>
                </a:lnTo>
                <a:lnTo>
                  <a:pt x="466" y="448"/>
                </a:lnTo>
                <a:lnTo>
                  <a:pt x="453" y="449"/>
                </a:lnTo>
                <a:lnTo>
                  <a:pt x="453" y="449"/>
                </a:lnTo>
                <a:lnTo>
                  <a:pt x="435" y="451"/>
                </a:lnTo>
                <a:lnTo>
                  <a:pt x="417" y="456"/>
                </a:lnTo>
                <a:lnTo>
                  <a:pt x="398" y="463"/>
                </a:lnTo>
                <a:lnTo>
                  <a:pt x="381" y="471"/>
                </a:lnTo>
                <a:lnTo>
                  <a:pt x="353" y="484"/>
                </a:lnTo>
                <a:lnTo>
                  <a:pt x="342" y="490"/>
                </a:lnTo>
                <a:lnTo>
                  <a:pt x="342" y="490"/>
                </a:lnTo>
                <a:lnTo>
                  <a:pt x="340" y="488"/>
                </a:lnTo>
                <a:lnTo>
                  <a:pt x="333" y="486"/>
                </a:lnTo>
                <a:lnTo>
                  <a:pt x="329" y="486"/>
                </a:lnTo>
                <a:lnTo>
                  <a:pt x="324" y="488"/>
                </a:lnTo>
                <a:lnTo>
                  <a:pt x="320" y="489"/>
                </a:lnTo>
                <a:lnTo>
                  <a:pt x="318" y="494"/>
                </a:lnTo>
                <a:lnTo>
                  <a:pt x="318" y="494"/>
                </a:lnTo>
                <a:lnTo>
                  <a:pt x="305" y="519"/>
                </a:lnTo>
                <a:lnTo>
                  <a:pt x="298" y="535"/>
                </a:lnTo>
                <a:lnTo>
                  <a:pt x="298" y="535"/>
                </a:lnTo>
                <a:lnTo>
                  <a:pt x="237" y="461"/>
                </a:lnTo>
                <a:lnTo>
                  <a:pt x="183" y="398"/>
                </a:lnTo>
                <a:lnTo>
                  <a:pt x="157" y="368"/>
                </a:lnTo>
                <a:lnTo>
                  <a:pt x="134" y="343"/>
                </a:lnTo>
                <a:lnTo>
                  <a:pt x="134" y="343"/>
                </a:lnTo>
                <a:lnTo>
                  <a:pt x="111" y="322"/>
                </a:lnTo>
                <a:lnTo>
                  <a:pt x="89" y="304"/>
                </a:lnTo>
                <a:lnTo>
                  <a:pt x="68" y="288"/>
                </a:lnTo>
                <a:lnTo>
                  <a:pt x="47" y="276"/>
                </a:lnTo>
                <a:lnTo>
                  <a:pt x="29" y="267"/>
                </a:lnTo>
                <a:lnTo>
                  <a:pt x="15" y="259"/>
                </a:lnTo>
                <a:lnTo>
                  <a:pt x="5" y="256"/>
                </a:lnTo>
                <a:lnTo>
                  <a:pt x="2" y="256"/>
                </a:lnTo>
                <a:lnTo>
                  <a:pt x="0" y="256"/>
                </a:lnTo>
                <a:lnTo>
                  <a:pt x="0" y="256"/>
                </a:lnTo>
                <a:lnTo>
                  <a:pt x="2" y="257"/>
                </a:lnTo>
                <a:lnTo>
                  <a:pt x="4" y="261"/>
                </a:lnTo>
                <a:lnTo>
                  <a:pt x="15" y="270"/>
                </a:lnTo>
                <a:lnTo>
                  <a:pt x="52" y="303"/>
                </a:lnTo>
                <a:lnTo>
                  <a:pt x="95" y="340"/>
                </a:lnTo>
                <a:lnTo>
                  <a:pt x="115" y="358"/>
                </a:lnTo>
                <a:lnTo>
                  <a:pt x="129" y="374"/>
                </a:lnTo>
                <a:lnTo>
                  <a:pt x="129" y="374"/>
                </a:lnTo>
                <a:lnTo>
                  <a:pt x="168" y="422"/>
                </a:lnTo>
                <a:lnTo>
                  <a:pt x="219" y="492"/>
                </a:lnTo>
                <a:lnTo>
                  <a:pt x="287" y="582"/>
                </a:lnTo>
                <a:lnTo>
                  <a:pt x="287" y="589"/>
                </a:lnTo>
                <a:lnTo>
                  <a:pt x="287" y="589"/>
                </a:lnTo>
                <a:lnTo>
                  <a:pt x="283" y="597"/>
                </a:lnTo>
                <a:lnTo>
                  <a:pt x="280" y="605"/>
                </a:lnTo>
                <a:lnTo>
                  <a:pt x="278" y="612"/>
                </a:lnTo>
                <a:lnTo>
                  <a:pt x="278" y="612"/>
                </a:lnTo>
                <a:lnTo>
                  <a:pt x="280" y="620"/>
                </a:lnTo>
                <a:lnTo>
                  <a:pt x="283" y="630"/>
                </a:lnTo>
                <a:lnTo>
                  <a:pt x="287" y="642"/>
                </a:lnTo>
                <a:lnTo>
                  <a:pt x="287" y="642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EDBBC2EA-8ABF-4D9C-AC61-5DCA55D71084}"/>
              </a:ext>
            </a:extLst>
          </p:cNvPr>
          <p:cNvSpPr>
            <a:spLocks noEditPoints="1"/>
          </p:cNvSpPr>
          <p:nvPr/>
        </p:nvSpPr>
        <p:spPr bwMode="auto">
          <a:xfrm>
            <a:off x="6659112" y="1667983"/>
            <a:ext cx="2449231" cy="1230491"/>
          </a:xfrm>
          <a:custGeom>
            <a:avLst/>
            <a:gdLst>
              <a:gd name="T0" fmla="*/ 437 w 1459"/>
              <a:gd name="T1" fmla="*/ 669 h 733"/>
              <a:gd name="T2" fmla="*/ 490 w 1459"/>
              <a:gd name="T3" fmla="*/ 667 h 733"/>
              <a:gd name="T4" fmla="*/ 512 w 1459"/>
              <a:gd name="T5" fmla="*/ 656 h 733"/>
              <a:gd name="T6" fmla="*/ 518 w 1459"/>
              <a:gd name="T7" fmla="*/ 544 h 733"/>
              <a:gd name="T8" fmla="*/ 773 w 1459"/>
              <a:gd name="T9" fmla="*/ 509 h 733"/>
              <a:gd name="T10" fmla="*/ 814 w 1459"/>
              <a:gd name="T11" fmla="*/ 620 h 733"/>
              <a:gd name="T12" fmla="*/ 780 w 1459"/>
              <a:gd name="T13" fmla="*/ 673 h 733"/>
              <a:gd name="T14" fmla="*/ 828 w 1459"/>
              <a:gd name="T15" fmla="*/ 686 h 733"/>
              <a:gd name="T16" fmla="*/ 822 w 1459"/>
              <a:gd name="T17" fmla="*/ 665 h 733"/>
              <a:gd name="T18" fmla="*/ 841 w 1459"/>
              <a:gd name="T19" fmla="*/ 602 h 733"/>
              <a:gd name="T20" fmla="*/ 833 w 1459"/>
              <a:gd name="T21" fmla="*/ 573 h 733"/>
              <a:gd name="T22" fmla="*/ 897 w 1459"/>
              <a:gd name="T23" fmla="*/ 511 h 733"/>
              <a:gd name="T24" fmla="*/ 931 w 1459"/>
              <a:gd name="T25" fmla="*/ 574 h 733"/>
              <a:gd name="T26" fmla="*/ 946 w 1459"/>
              <a:gd name="T27" fmla="*/ 612 h 733"/>
              <a:gd name="T28" fmla="*/ 1002 w 1459"/>
              <a:gd name="T29" fmla="*/ 615 h 733"/>
              <a:gd name="T30" fmla="*/ 945 w 1459"/>
              <a:gd name="T31" fmla="*/ 570 h 733"/>
              <a:gd name="T32" fmla="*/ 1029 w 1459"/>
              <a:gd name="T33" fmla="*/ 488 h 733"/>
              <a:gd name="T34" fmla="*/ 1068 w 1459"/>
              <a:gd name="T35" fmla="*/ 560 h 733"/>
              <a:gd name="T36" fmla="*/ 1082 w 1459"/>
              <a:gd name="T37" fmla="*/ 608 h 733"/>
              <a:gd name="T38" fmla="*/ 1033 w 1459"/>
              <a:gd name="T39" fmla="*/ 723 h 733"/>
              <a:gd name="T40" fmla="*/ 1051 w 1459"/>
              <a:gd name="T41" fmla="*/ 718 h 733"/>
              <a:gd name="T42" fmla="*/ 1103 w 1459"/>
              <a:gd name="T43" fmla="*/ 602 h 733"/>
              <a:gd name="T44" fmla="*/ 1103 w 1459"/>
              <a:gd name="T45" fmla="*/ 475 h 733"/>
              <a:gd name="T46" fmla="*/ 1135 w 1459"/>
              <a:gd name="T47" fmla="*/ 484 h 733"/>
              <a:gd name="T48" fmla="*/ 1157 w 1459"/>
              <a:gd name="T49" fmla="*/ 484 h 733"/>
              <a:gd name="T50" fmla="*/ 1174 w 1459"/>
              <a:gd name="T51" fmla="*/ 485 h 733"/>
              <a:gd name="T52" fmla="*/ 1206 w 1459"/>
              <a:gd name="T53" fmla="*/ 686 h 733"/>
              <a:gd name="T54" fmla="*/ 1211 w 1459"/>
              <a:gd name="T55" fmla="*/ 621 h 733"/>
              <a:gd name="T56" fmla="*/ 1209 w 1459"/>
              <a:gd name="T57" fmla="*/ 498 h 733"/>
              <a:gd name="T58" fmla="*/ 1197 w 1459"/>
              <a:gd name="T59" fmla="*/ 452 h 733"/>
              <a:gd name="T60" fmla="*/ 1235 w 1459"/>
              <a:gd name="T61" fmla="*/ 382 h 733"/>
              <a:gd name="T62" fmla="*/ 1233 w 1459"/>
              <a:gd name="T63" fmla="*/ 263 h 733"/>
              <a:gd name="T64" fmla="*/ 1323 w 1459"/>
              <a:gd name="T65" fmla="*/ 187 h 733"/>
              <a:gd name="T66" fmla="*/ 1426 w 1459"/>
              <a:gd name="T67" fmla="*/ 151 h 733"/>
              <a:gd name="T68" fmla="*/ 1308 w 1459"/>
              <a:gd name="T69" fmla="*/ 182 h 733"/>
              <a:gd name="T70" fmla="*/ 1274 w 1459"/>
              <a:gd name="T71" fmla="*/ 152 h 733"/>
              <a:gd name="T72" fmla="*/ 1370 w 1459"/>
              <a:gd name="T73" fmla="*/ 94 h 733"/>
              <a:gd name="T74" fmla="*/ 1339 w 1459"/>
              <a:gd name="T75" fmla="*/ 91 h 733"/>
              <a:gd name="T76" fmla="*/ 1203 w 1459"/>
              <a:gd name="T77" fmla="*/ 204 h 733"/>
              <a:gd name="T78" fmla="*/ 1110 w 1459"/>
              <a:gd name="T79" fmla="*/ 208 h 733"/>
              <a:gd name="T80" fmla="*/ 1047 w 1459"/>
              <a:gd name="T81" fmla="*/ 200 h 733"/>
              <a:gd name="T82" fmla="*/ 916 w 1459"/>
              <a:gd name="T83" fmla="*/ 229 h 733"/>
              <a:gd name="T84" fmla="*/ 590 w 1459"/>
              <a:gd name="T85" fmla="*/ 111 h 733"/>
              <a:gd name="T86" fmla="*/ 516 w 1459"/>
              <a:gd name="T87" fmla="*/ 1 h 733"/>
              <a:gd name="T88" fmla="*/ 509 w 1459"/>
              <a:gd name="T89" fmla="*/ 40 h 733"/>
              <a:gd name="T90" fmla="*/ 433 w 1459"/>
              <a:gd name="T91" fmla="*/ 44 h 733"/>
              <a:gd name="T92" fmla="*/ 388 w 1459"/>
              <a:gd name="T93" fmla="*/ 58 h 733"/>
              <a:gd name="T94" fmla="*/ 402 w 1459"/>
              <a:gd name="T95" fmla="*/ 241 h 733"/>
              <a:gd name="T96" fmla="*/ 4 w 1459"/>
              <a:gd name="T97" fmla="*/ 250 h 733"/>
              <a:gd name="T98" fmla="*/ 30 w 1459"/>
              <a:gd name="T99" fmla="*/ 321 h 733"/>
              <a:gd name="T100" fmla="*/ 203 w 1459"/>
              <a:gd name="T101" fmla="*/ 456 h 733"/>
              <a:gd name="T102" fmla="*/ 278 w 1459"/>
              <a:gd name="T103" fmla="*/ 462 h 733"/>
              <a:gd name="T104" fmla="*/ 201 w 1459"/>
              <a:gd name="T105" fmla="*/ 516 h 733"/>
              <a:gd name="T106" fmla="*/ 261 w 1459"/>
              <a:gd name="T107" fmla="*/ 560 h 733"/>
              <a:gd name="T108" fmla="*/ 497 w 1459"/>
              <a:gd name="T109" fmla="*/ 548 h 733"/>
              <a:gd name="T110" fmla="*/ 460 w 1459"/>
              <a:gd name="T111" fmla="*/ 657 h 733"/>
              <a:gd name="T112" fmla="*/ 373 w 1459"/>
              <a:gd name="T113" fmla="*/ 662 h 733"/>
              <a:gd name="T114" fmla="*/ 423 w 1459"/>
              <a:gd name="T115" fmla="*/ 663 h 733"/>
              <a:gd name="T116" fmla="*/ 527 w 1459"/>
              <a:gd name="T117" fmla="*/ 241 h 733"/>
              <a:gd name="T118" fmla="*/ 562 w 1459"/>
              <a:gd name="T119" fmla="*/ 166 h 733"/>
              <a:gd name="T120" fmla="*/ 421 w 1459"/>
              <a:gd name="T121" fmla="*/ 241 h 733"/>
              <a:gd name="T122" fmla="*/ 466 w 1459"/>
              <a:gd name="T123" fmla="*/ 241 h 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59" h="733">
                <a:moveTo>
                  <a:pt x="439" y="671"/>
                </a:moveTo>
                <a:lnTo>
                  <a:pt x="439" y="671"/>
                </a:lnTo>
                <a:lnTo>
                  <a:pt x="441" y="671"/>
                </a:lnTo>
                <a:lnTo>
                  <a:pt x="441" y="671"/>
                </a:lnTo>
                <a:lnTo>
                  <a:pt x="441" y="671"/>
                </a:lnTo>
                <a:lnTo>
                  <a:pt x="441" y="671"/>
                </a:lnTo>
                <a:lnTo>
                  <a:pt x="439" y="671"/>
                </a:lnTo>
                <a:lnTo>
                  <a:pt x="439" y="671"/>
                </a:lnTo>
                <a:close/>
                <a:moveTo>
                  <a:pt x="437" y="669"/>
                </a:moveTo>
                <a:lnTo>
                  <a:pt x="437" y="669"/>
                </a:lnTo>
                <a:lnTo>
                  <a:pt x="441" y="671"/>
                </a:lnTo>
                <a:lnTo>
                  <a:pt x="441" y="671"/>
                </a:lnTo>
                <a:lnTo>
                  <a:pt x="454" y="669"/>
                </a:lnTo>
                <a:lnTo>
                  <a:pt x="454" y="669"/>
                </a:lnTo>
                <a:lnTo>
                  <a:pt x="476" y="667"/>
                </a:lnTo>
                <a:lnTo>
                  <a:pt x="486" y="667"/>
                </a:lnTo>
                <a:lnTo>
                  <a:pt x="486" y="667"/>
                </a:lnTo>
                <a:lnTo>
                  <a:pt x="490" y="667"/>
                </a:lnTo>
                <a:lnTo>
                  <a:pt x="494" y="666"/>
                </a:lnTo>
                <a:lnTo>
                  <a:pt x="498" y="662"/>
                </a:lnTo>
                <a:lnTo>
                  <a:pt x="501" y="659"/>
                </a:lnTo>
                <a:lnTo>
                  <a:pt x="501" y="657"/>
                </a:lnTo>
                <a:lnTo>
                  <a:pt x="501" y="657"/>
                </a:lnTo>
                <a:lnTo>
                  <a:pt x="503" y="657"/>
                </a:lnTo>
                <a:lnTo>
                  <a:pt x="508" y="659"/>
                </a:lnTo>
                <a:lnTo>
                  <a:pt x="510" y="657"/>
                </a:lnTo>
                <a:lnTo>
                  <a:pt x="512" y="656"/>
                </a:lnTo>
                <a:lnTo>
                  <a:pt x="512" y="654"/>
                </a:lnTo>
                <a:lnTo>
                  <a:pt x="512" y="650"/>
                </a:lnTo>
                <a:lnTo>
                  <a:pt x="512" y="650"/>
                </a:lnTo>
                <a:lnTo>
                  <a:pt x="507" y="638"/>
                </a:lnTo>
                <a:lnTo>
                  <a:pt x="506" y="636"/>
                </a:lnTo>
                <a:lnTo>
                  <a:pt x="506" y="636"/>
                </a:lnTo>
                <a:lnTo>
                  <a:pt x="509" y="608"/>
                </a:lnTo>
                <a:lnTo>
                  <a:pt x="518" y="544"/>
                </a:lnTo>
                <a:lnTo>
                  <a:pt x="518" y="544"/>
                </a:lnTo>
                <a:lnTo>
                  <a:pt x="574" y="536"/>
                </a:lnTo>
                <a:lnTo>
                  <a:pt x="601" y="532"/>
                </a:lnTo>
                <a:lnTo>
                  <a:pt x="624" y="531"/>
                </a:lnTo>
                <a:lnTo>
                  <a:pt x="624" y="531"/>
                </a:lnTo>
                <a:lnTo>
                  <a:pt x="646" y="528"/>
                </a:lnTo>
                <a:lnTo>
                  <a:pt x="672" y="526"/>
                </a:lnTo>
                <a:lnTo>
                  <a:pt x="720" y="517"/>
                </a:lnTo>
                <a:lnTo>
                  <a:pt x="760" y="510"/>
                </a:lnTo>
                <a:lnTo>
                  <a:pt x="773" y="509"/>
                </a:lnTo>
                <a:lnTo>
                  <a:pt x="778" y="509"/>
                </a:lnTo>
                <a:lnTo>
                  <a:pt x="779" y="510"/>
                </a:lnTo>
                <a:lnTo>
                  <a:pt x="779" y="510"/>
                </a:lnTo>
                <a:lnTo>
                  <a:pt x="782" y="515"/>
                </a:lnTo>
                <a:lnTo>
                  <a:pt x="788" y="526"/>
                </a:lnTo>
                <a:lnTo>
                  <a:pt x="803" y="557"/>
                </a:lnTo>
                <a:lnTo>
                  <a:pt x="821" y="599"/>
                </a:lnTo>
                <a:lnTo>
                  <a:pt x="821" y="599"/>
                </a:lnTo>
                <a:lnTo>
                  <a:pt x="814" y="620"/>
                </a:lnTo>
                <a:lnTo>
                  <a:pt x="804" y="644"/>
                </a:lnTo>
                <a:lnTo>
                  <a:pt x="804" y="644"/>
                </a:lnTo>
                <a:lnTo>
                  <a:pt x="802" y="649"/>
                </a:lnTo>
                <a:lnTo>
                  <a:pt x="796" y="657"/>
                </a:lnTo>
                <a:lnTo>
                  <a:pt x="788" y="667"/>
                </a:lnTo>
                <a:lnTo>
                  <a:pt x="785" y="671"/>
                </a:lnTo>
                <a:lnTo>
                  <a:pt x="781" y="672"/>
                </a:lnTo>
                <a:lnTo>
                  <a:pt x="781" y="672"/>
                </a:lnTo>
                <a:lnTo>
                  <a:pt x="780" y="673"/>
                </a:lnTo>
                <a:lnTo>
                  <a:pt x="780" y="674"/>
                </a:lnTo>
                <a:lnTo>
                  <a:pt x="784" y="674"/>
                </a:lnTo>
                <a:lnTo>
                  <a:pt x="797" y="675"/>
                </a:lnTo>
                <a:lnTo>
                  <a:pt x="811" y="677"/>
                </a:lnTo>
                <a:lnTo>
                  <a:pt x="817" y="678"/>
                </a:lnTo>
                <a:lnTo>
                  <a:pt x="820" y="679"/>
                </a:lnTo>
                <a:lnTo>
                  <a:pt x="820" y="679"/>
                </a:lnTo>
                <a:lnTo>
                  <a:pt x="823" y="683"/>
                </a:lnTo>
                <a:lnTo>
                  <a:pt x="828" y="686"/>
                </a:lnTo>
                <a:lnTo>
                  <a:pt x="835" y="689"/>
                </a:lnTo>
                <a:lnTo>
                  <a:pt x="835" y="689"/>
                </a:lnTo>
                <a:lnTo>
                  <a:pt x="835" y="689"/>
                </a:lnTo>
                <a:lnTo>
                  <a:pt x="835" y="686"/>
                </a:lnTo>
                <a:lnTo>
                  <a:pt x="834" y="682"/>
                </a:lnTo>
                <a:lnTo>
                  <a:pt x="829" y="672"/>
                </a:lnTo>
                <a:lnTo>
                  <a:pt x="829" y="672"/>
                </a:lnTo>
                <a:lnTo>
                  <a:pt x="826" y="668"/>
                </a:lnTo>
                <a:lnTo>
                  <a:pt x="822" y="665"/>
                </a:lnTo>
                <a:lnTo>
                  <a:pt x="819" y="663"/>
                </a:lnTo>
                <a:lnTo>
                  <a:pt x="815" y="662"/>
                </a:lnTo>
                <a:lnTo>
                  <a:pt x="810" y="662"/>
                </a:lnTo>
                <a:lnTo>
                  <a:pt x="808" y="662"/>
                </a:lnTo>
                <a:lnTo>
                  <a:pt x="808" y="662"/>
                </a:lnTo>
                <a:lnTo>
                  <a:pt x="825" y="636"/>
                </a:lnTo>
                <a:lnTo>
                  <a:pt x="837" y="615"/>
                </a:lnTo>
                <a:lnTo>
                  <a:pt x="840" y="607"/>
                </a:lnTo>
                <a:lnTo>
                  <a:pt x="841" y="602"/>
                </a:lnTo>
                <a:lnTo>
                  <a:pt x="841" y="602"/>
                </a:lnTo>
                <a:lnTo>
                  <a:pt x="841" y="598"/>
                </a:lnTo>
                <a:lnTo>
                  <a:pt x="843" y="597"/>
                </a:lnTo>
                <a:lnTo>
                  <a:pt x="846" y="595"/>
                </a:lnTo>
                <a:lnTo>
                  <a:pt x="846" y="593"/>
                </a:lnTo>
                <a:lnTo>
                  <a:pt x="845" y="591"/>
                </a:lnTo>
                <a:lnTo>
                  <a:pt x="838" y="581"/>
                </a:lnTo>
                <a:lnTo>
                  <a:pt x="838" y="581"/>
                </a:lnTo>
                <a:lnTo>
                  <a:pt x="833" y="573"/>
                </a:lnTo>
                <a:lnTo>
                  <a:pt x="827" y="562"/>
                </a:lnTo>
                <a:lnTo>
                  <a:pt x="822" y="550"/>
                </a:lnTo>
                <a:lnTo>
                  <a:pt x="819" y="538"/>
                </a:lnTo>
                <a:lnTo>
                  <a:pt x="814" y="519"/>
                </a:lnTo>
                <a:lnTo>
                  <a:pt x="811" y="510"/>
                </a:lnTo>
                <a:lnTo>
                  <a:pt x="886" y="514"/>
                </a:lnTo>
                <a:lnTo>
                  <a:pt x="886" y="514"/>
                </a:lnTo>
                <a:lnTo>
                  <a:pt x="888" y="513"/>
                </a:lnTo>
                <a:lnTo>
                  <a:pt x="897" y="511"/>
                </a:lnTo>
                <a:lnTo>
                  <a:pt x="900" y="513"/>
                </a:lnTo>
                <a:lnTo>
                  <a:pt x="905" y="513"/>
                </a:lnTo>
                <a:lnTo>
                  <a:pt x="908" y="514"/>
                </a:lnTo>
                <a:lnTo>
                  <a:pt x="909" y="517"/>
                </a:lnTo>
                <a:lnTo>
                  <a:pt x="909" y="517"/>
                </a:lnTo>
                <a:lnTo>
                  <a:pt x="912" y="527"/>
                </a:lnTo>
                <a:lnTo>
                  <a:pt x="918" y="543"/>
                </a:lnTo>
                <a:lnTo>
                  <a:pt x="926" y="560"/>
                </a:lnTo>
                <a:lnTo>
                  <a:pt x="931" y="574"/>
                </a:lnTo>
                <a:lnTo>
                  <a:pt x="931" y="574"/>
                </a:lnTo>
                <a:lnTo>
                  <a:pt x="934" y="585"/>
                </a:lnTo>
                <a:lnTo>
                  <a:pt x="935" y="595"/>
                </a:lnTo>
                <a:lnTo>
                  <a:pt x="937" y="602"/>
                </a:lnTo>
                <a:lnTo>
                  <a:pt x="938" y="607"/>
                </a:lnTo>
                <a:lnTo>
                  <a:pt x="938" y="607"/>
                </a:lnTo>
                <a:lnTo>
                  <a:pt x="944" y="610"/>
                </a:lnTo>
                <a:lnTo>
                  <a:pt x="946" y="612"/>
                </a:lnTo>
                <a:lnTo>
                  <a:pt x="946" y="612"/>
                </a:lnTo>
                <a:lnTo>
                  <a:pt x="951" y="613"/>
                </a:lnTo>
                <a:lnTo>
                  <a:pt x="964" y="613"/>
                </a:lnTo>
                <a:lnTo>
                  <a:pt x="964" y="613"/>
                </a:lnTo>
                <a:lnTo>
                  <a:pt x="976" y="615"/>
                </a:lnTo>
                <a:lnTo>
                  <a:pt x="990" y="618"/>
                </a:lnTo>
                <a:lnTo>
                  <a:pt x="996" y="619"/>
                </a:lnTo>
                <a:lnTo>
                  <a:pt x="1000" y="619"/>
                </a:lnTo>
                <a:lnTo>
                  <a:pt x="1003" y="618"/>
                </a:lnTo>
                <a:lnTo>
                  <a:pt x="1002" y="615"/>
                </a:lnTo>
                <a:lnTo>
                  <a:pt x="1002" y="615"/>
                </a:lnTo>
                <a:lnTo>
                  <a:pt x="998" y="612"/>
                </a:lnTo>
                <a:lnTo>
                  <a:pt x="992" y="608"/>
                </a:lnTo>
                <a:lnTo>
                  <a:pt x="983" y="604"/>
                </a:lnTo>
                <a:lnTo>
                  <a:pt x="975" y="602"/>
                </a:lnTo>
                <a:lnTo>
                  <a:pt x="958" y="598"/>
                </a:lnTo>
                <a:lnTo>
                  <a:pt x="951" y="596"/>
                </a:lnTo>
                <a:lnTo>
                  <a:pt x="951" y="596"/>
                </a:lnTo>
                <a:lnTo>
                  <a:pt x="945" y="570"/>
                </a:lnTo>
                <a:lnTo>
                  <a:pt x="945" y="570"/>
                </a:lnTo>
                <a:lnTo>
                  <a:pt x="941" y="555"/>
                </a:lnTo>
                <a:lnTo>
                  <a:pt x="940" y="534"/>
                </a:lnTo>
                <a:lnTo>
                  <a:pt x="939" y="510"/>
                </a:lnTo>
                <a:lnTo>
                  <a:pt x="939" y="510"/>
                </a:lnTo>
                <a:lnTo>
                  <a:pt x="985" y="498"/>
                </a:lnTo>
                <a:lnTo>
                  <a:pt x="1015" y="490"/>
                </a:lnTo>
                <a:lnTo>
                  <a:pt x="1026" y="488"/>
                </a:lnTo>
                <a:lnTo>
                  <a:pt x="1029" y="488"/>
                </a:lnTo>
                <a:lnTo>
                  <a:pt x="1029" y="488"/>
                </a:lnTo>
                <a:lnTo>
                  <a:pt x="1032" y="496"/>
                </a:lnTo>
                <a:lnTo>
                  <a:pt x="1039" y="510"/>
                </a:lnTo>
                <a:lnTo>
                  <a:pt x="1055" y="539"/>
                </a:lnTo>
                <a:lnTo>
                  <a:pt x="1055" y="539"/>
                </a:lnTo>
                <a:lnTo>
                  <a:pt x="1059" y="546"/>
                </a:lnTo>
                <a:lnTo>
                  <a:pt x="1063" y="552"/>
                </a:lnTo>
                <a:lnTo>
                  <a:pt x="1067" y="556"/>
                </a:lnTo>
                <a:lnTo>
                  <a:pt x="1068" y="560"/>
                </a:lnTo>
                <a:lnTo>
                  <a:pt x="1068" y="560"/>
                </a:lnTo>
                <a:lnTo>
                  <a:pt x="1069" y="562"/>
                </a:lnTo>
                <a:lnTo>
                  <a:pt x="1070" y="564"/>
                </a:lnTo>
                <a:lnTo>
                  <a:pt x="1075" y="572"/>
                </a:lnTo>
                <a:lnTo>
                  <a:pt x="1081" y="580"/>
                </a:lnTo>
                <a:lnTo>
                  <a:pt x="1082" y="586"/>
                </a:lnTo>
                <a:lnTo>
                  <a:pt x="1083" y="591"/>
                </a:lnTo>
                <a:lnTo>
                  <a:pt x="1083" y="591"/>
                </a:lnTo>
                <a:lnTo>
                  <a:pt x="1082" y="608"/>
                </a:lnTo>
                <a:lnTo>
                  <a:pt x="1079" y="631"/>
                </a:lnTo>
                <a:lnTo>
                  <a:pt x="1074" y="653"/>
                </a:lnTo>
                <a:lnTo>
                  <a:pt x="1070" y="662"/>
                </a:lnTo>
                <a:lnTo>
                  <a:pt x="1068" y="669"/>
                </a:lnTo>
                <a:lnTo>
                  <a:pt x="1068" y="669"/>
                </a:lnTo>
                <a:lnTo>
                  <a:pt x="1051" y="695"/>
                </a:lnTo>
                <a:lnTo>
                  <a:pt x="1041" y="709"/>
                </a:lnTo>
                <a:lnTo>
                  <a:pt x="1041" y="709"/>
                </a:lnTo>
                <a:lnTo>
                  <a:pt x="1033" y="723"/>
                </a:lnTo>
                <a:lnTo>
                  <a:pt x="1029" y="730"/>
                </a:lnTo>
                <a:lnTo>
                  <a:pt x="1029" y="732"/>
                </a:lnTo>
                <a:lnTo>
                  <a:pt x="1030" y="733"/>
                </a:lnTo>
                <a:lnTo>
                  <a:pt x="1030" y="733"/>
                </a:lnTo>
                <a:lnTo>
                  <a:pt x="1035" y="731"/>
                </a:lnTo>
                <a:lnTo>
                  <a:pt x="1039" y="727"/>
                </a:lnTo>
                <a:lnTo>
                  <a:pt x="1047" y="720"/>
                </a:lnTo>
                <a:lnTo>
                  <a:pt x="1047" y="720"/>
                </a:lnTo>
                <a:lnTo>
                  <a:pt x="1051" y="718"/>
                </a:lnTo>
                <a:lnTo>
                  <a:pt x="1053" y="715"/>
                </a:lnTo>
                <a:lnTo>
                  <a:pt x="1058" y="710"/>
                </a:lnTo>
                <a:lnTo>
                  <a:pt x="1064" y="700"/>
                </a:lnTo>
                <a:lnTo>
                  <a:pt x="1064" y="700"/>
                </a:lnTo>
                <a:lnTo>
                  <a:pt x="1075" y="678"/>
                </a:lnTo>
                <a:lnTo>
                  <a:pt x="1087" y="651"/>
                </a:lnTo>
                <a:lnTo>
                  <a:pt x="1098" y="624"/>
                </a:lnTo>
                <a:lnTo>
                  <a:pt x="1101" y="612"/>
                </a:lnTo>
                <a:lnTo>
                  <a:pt x="1103" y="602"/>
                </a:lnTo>
                <a:lnTo>
                  <a:pt x="1103" y="602"/>
                </a:lnTo>
                <a:lnTo>
                  <a:pt x="1105" y="581"/>
                </a:lnTo>
                <a:lnTo>
                  <a:pt x="1105" y="578"/>
                </a:lnTo>
                <a:lnTo>
                  <a:pt x="1083" y="548"/>
                </a:lnTo>
                <a:lnTo>
                  <a:pt x="1071" y="478"/>
                </a:lnTo>
                <a:lnTo>
                  <a:pt x="1071" y="478"/>
                </a:lnTo>
                <a:lnTo>
                  <a:pt x="1085" y="476"/>
                </a:lnTo>
                <a:lnTo>
                  <a:pt x="1103" y="475"/>
                </a:lnTo>
                <a:lnTo>
                  <a:pt x="1103" y="475"/>
                </a:lnTo>
                <a:lnTo>
                  <a:pt x="1109" y="475"/>
                </a:lnTo>
                <a:lnTo>
                  <a:pt x="1111" y="475"/>
                </a:lnTo>
                <a:lnTo>
                  <a:pt x="1113" y="478"/>
                </a:lnTo>
                <a:lnTo>
                  <a:pt x="1113" y="478"/>
                </a:lnTo>
                <a:lnTo>
                  <a:pt x="1118" y="482"/>
                </a:lnTo>
                <a:lnTo>
                  <a:pt x="1126" y="488"/>
                </a:lnTo>
                <a:lnTo>
                  <a:pt x="1135" y="497"/>
                </a:lnTo>
                <a:lnTo>
                  <a:pt x="1135" y="484"/>
                </a:lnTo>
                <a:lnTo>
                  <a:pt x="1135" y="484"/>
                </a:lnTo>
                <a:lnTo>
                  <a:pt x="1139" y="475"/>
                </a:lnTo>
                <a:lnTo>
                  <a:pt x="1142" y="472"/>
                </a:lnTo>
                <a:lnTo>
                  <a:pt x="1142" y="472"/>
                </a:lnTo>
                <a:lnTo>
                  <a:pt x="1144" y="473"/>
                </a:lnTo>
                <a:lnTo>
                  <a:pt x="1144" y="473"/>
                </a:lnTo>
                <a:lnTo>
                  <a:pt x="1145" y="478"/>
                </a:lnTo>
                <a:lnTo>
                  <a:pt x="1147" y="480"/>
                </a:lnTo>
                <a:lnTo>
                  <a:pt x="1152" y="482"/>
                </a:lnTo>
                <a:lnTo>
                  <a:pt x="1157" y="484"/>
                </a:lnTo>
                <a:lnTo>
                  <a:pt x="1157" y="484"/>
                </a:lnTo>
                <a:lnTo>
                  <a:pt x="1159" y="482"/>
                </a:lnTo>
                <a:lnTo>
                  <a:pt x="1160" y="481"/>
                </a:lnTo>
                <a:lnTo>
                  <a:pt x="1163" y="478"/>
                </a:lnTo>
                <a:lnTo>
                  <a:pt x="1164" y="476"/>
                </a:lnTo>
                <a:lnTo>
                  <a:pt x="1165" y="478"/>
                </a:lnTo>
                <a:lnTo>
                  <a:pt x="1169" y="480"/>
                </a:lnTo>
                <a:lnTo>
                  <a:pt x="1174" y="485"/>
                </a:lnTo>
                <a:lnTo>
                  <a:pt x="1174" y="485"/>
                </a:lnTo>
                <a:lnTo>
                  <a:pt x="1183" y="497"/>
                </a:lnTo>
                <a:lnTo>
                  <a:pt x="1191" y="509"/>
                </a:lnTo>
                <a:lnTo>
                  <a:pt x="1193" y="517"/>
                </a:lnTo>
                <a:lnTo>
                  <a:pt x="1194" y="522"/>
                </a:lnTo>
                <a:lnTo>
                  <a:pt x="1194" y="522"/>
                </a:lnTo>
                <a:lnTo>
                  <a:pt x="1193" y="645"/>
                </a:lnTo>
                <a:lnTo>
                  <a:pt x="1193" y="645"/>
                </a:lnTo>
                <a:lnTo>
                  <a:pt x="1200" y="668"/>
                </a:lnTo>
                <a:lnTo>
                  <a:pt x="1206" y="686"/>
                </a:lnTo>
                <a:lnTo>
                  <a:pt x="1206" y="686"/>
                </a:lnTo>
                <a:lnTo>
                  <a:pt x="1205" y="677"/>
                </a:lnTo>
                <a:lnTo>
                  <a:pt x="1205" y="665"/>
                </a:lnTo>
                <a:lnTo>
                  <a:pt x="1206" y="645"/>
                </a:lnTo>
                <a:lnTo>
                  <a:pt x="1206" y="645"/>
                </a:lnTo>
                <a:lnTo>
                  <a:pt x="1209" y="637"/>
                </a:lnTo>
                <a:lnTo>
                  <a:pt x="1210" y="630"/>
                </a:lnTo>
                <a:lnTo>
                  <a:pt x="1211" y="621"/>
                </a:lnTo>
                <a:lnTo>
                  <a:pt x="1211" y="621"/>
                </a:lnTo>
                <a:lnTo>
                  <a:pt x="1213" y="602"/>
                </a:lnTo>
                <a:lnTo>
                  <a:pt x="1213" y="587"/>
                </a:lnTo>
                <a:lnTo>
                  <a:pt x="1212" y="568"/>
                </a:lnTo>
                <a:lnTo>
                  <a:pt x="1212" y="568"/>
                </a:lnTo>
                <a:lnTo>
                  <a:pt x="1211" y="529"/>
                </a:lnTo>
                <a:lnTo>
                  <a:pt x="1211" y="515"/>
                </a:lnTo>
                <a:lnTo>
                  <a:pt x="1211" y="515"/>
                </a:lnTo>
                <a:lnTo>
                  <a:pt x="1210" y="505"/>
                </a:lnTo>
                <a:lnTo>
                  <a:pt x="1209" y="498"/>
                </a:lnTo>
                <a:lnTo>
                  <a:pt x="1207" y="493"/>
                </a:lnTo>
                <a:lnTo>
                  <a:pt x="1207" y="493"/>
                </a:lnTo>
                <a:lnTo>
                  <a:pt x="1203" y="485"/>
                </a:lnTo>
                <a:lnTo>
                  <a:pt x="1195" y="476"/>
                </a:lnTo>
                <a:lnTo>
                  <a:pt x="1195" y="476"/>
                </a:lnTo>
                <a:lnTo>
                  <a:pt x="1186" y="457"/>
                </a:lnTo>
                <a:lnTo>
                  <a:pt x="1186" y="457"/>
                </a:lnTo>
                <a:lnTo>
                  <a:pt x="1188" y="457"/>
                </a:lnTo>
                <a:lnTo>
                  <a:pt x="1197" y="452"/>
                </a:lnTo>
                <a:lnTo>
                  <a:pt x="1201" y="449"/>
                </a:lnTo>
                <a:lnTo>
                  <a:pt x="1206" y="443"/>
                </a:lnTo>
                <a:lnTo>
                  <a:pt x="1211" y="435"/>
                </a:lnTo>
                <a:lnTo>
                  <a:pt x="1216" y="426"/>
                </a:lnTo>
                <a:lnTo>
                  <a:pt x="1216" y="426"/>
                </a:lnTo>
                <a:lnTo>
                  <a:pt x="1224" y="408"/>
                </a:lnTo>
                <a:lnTo>
                  <a:pt x="1230" y="396"/>
                </a:lnTo>
                <a:lnTo>
                  <a:pt x="1233" y="389"/>
                </a:lnTo>
                <a:lnTo>
                  <a:pt x="1235" y="382"/>
                </a:lnTo>
                <a:lnTo>
                  <a:pt x="1236" y="374"/>
                </a:lnTo>
                <a:lnTo>
                  <a:pt x="1236" y="362"/>
                </a:lnTo>
                <a:lnTo>
                  <a:pt x="1236" y="362"/>
                </a:lnTo>
                <a:lnTo>
                  <a:pt x="1236" y="333"/>
                </a:lnTo>
                <a:lnTo>
                  <a:pt x="1236" y="306"/>
                </a:lnTo>
                <a:lnTo>
                  <a:pt x="1235" y="274"/>
                </a:lnTo>
                <a:lnTo>
                  <a:pt x="1235" y="274"/>
                </a:lnTo>
                <a:lnTo>
                  <a:pt x="1234" y="268"/>
                </a:lnTo>
                <a:lnTo>
                  <a:pt x="1233" y="263"/>
                </a:lnTo>
                <a:lnTo>
                  <a:pt x="1231" y="258"/>
                </a:lnTo>
                <a:lnTo>
                  <a:pt x="1231" y="258"/>
                </a:lnTo>
                <a:lnTo>
                  <a:pt x="1241" y="248"/>
                </a:lnTo>
                <a:lnTo>
                  <a:pt x="1251" y="237"/>
                </a:lnTo>
                <a:lnTo>
                  <a:pt x="1265" y="224"/>
                </a:lnTo>
                <a:lnTo>
                  <a:pt x="1282" y="211"/>
                </a:lnTo>
                <a:lnTo>
                  <a:pt x="1302" y="198"/>
                </a:lnTo>
                <a:lnTo>
                  <a:pt x="1312" y="192"/>
                </a:lnTo>
                <a:lnTo>
                  <a:pt x="1323" y="187"/>
                </a:lnTo>
                <a:lnTo>
                  <a:pt x="1335" y="182"/>
                </a:lnTo>
                <a:lnTo>
                  <a:pt x="1346" y="178"/>
                </a:lnTo>
                <a:lnTo>
                  <a:pt x="1346" y="178"/>
                </a:lnTo>
                <a:lnTo>
                  <a:pt x="1389" y="167"/>
                </a:lnTo>
                <a:lnTo>
                  <a:pt x="1425" y="159"/>
                </a:lnTo>
                <a:lnTo>
                  <a:pt x="1459" y="152"/>
                </a:lnTo>
                <a:lnTo>
                  <a:pt x="1459" y="152"/>
                </a:lnTo>
                <a:lnTo>
                  <a:pt x="1445" y="151"/>
                </a:lnTo>
                <a:lnTo>
                  <a:pt x="1426" y="151"/>
                </a:lnTo>
                <a:lnTo>
                  <a:pt x="1401" y="152"/>
                </a:lnTo>
                <a:lnTo>
                  <a:pt x="1401" y="152"/>
                </a:lnTo>
                <a:lnTo>
                  <a:pt x="1387" y="153"/>
                </a:lnTo>
                <a:lnTo>
                  <a:pt x="1372" y="157"/>
                </a:lnTo>
                <a:lnTo>
                  <a:pt x="1357" y="160"/>
                </a:lnTo>
                <a:lnTo>
                  <a:pt x="1343" y="166"/>
                </a:lnTo>
                <a:lnTo>
                  <a:pt x="1330" y="171"/>
                </a:lnTo>
                <a:lnTo>
                  <a:pt x="1318" y="177"/>
                </a:lnTo>
                <a:lnTo>
                  <a:pt x="1308" y="182"/>
                </a:lnTo>
                <a:lnTo>
                  <a:pt x="1300" y="187"/>
                </a:lnTo>
                <a:lnTo>
                  <a:pt x="1300" y="187"/>
                </a:lnTo>
                <a:lnTo>
                  <a:pt x="1257" y="219"/>
                </a:lnTo>
                <a:lnTo>
                  <a:pt x="1227" y="242"/>
                </a:lnTo>
                <a:lnTo>
                  <a:pt x="1216" y="233"/>
                </a:lnTo>
                <a:lnTo>
                  <a:pt x="1216" y="233"/>
                </a:lnTo>
                <a:lnTo>
                  <a:pt x="1236" y="201"/>
                </a:lnTo>
                <a:lnTo>
                  <a:pt x="1256" y="175"/>
                </a:lnTo>
                <a:lnTo>
                  <a:pt x="1274" y="152"/>
                </a:lnTo>
                <a:lnTo>
                  <a:pt x="1274" y="152"/>
                </a:lnTo>
                <a:lnTo>
                  <a:pt x="1283" y="142"/>
                </a:lnTo>
                <a:lnTo>
                  <a:pt x="1294" y="134"/>
                </a:lnTo>
                <a:lnTo>
                  <a:pt x="1306" y="124"/>
                </a:lnTo>
                <a:lnTo>
                  <a:pt x="1319" y="117"/>
                </a:lnTo>
                <a:lnTo>
                  <a:pt x="1333" y="110"/>
                </a:lnTo>
                <a:lnTo>
                  <a:pt x="1346" y="104"/>
                </a:lnTo>
                <a:lnTo>
                  <a:pt x="1370" y="94"/>
                </a:lnTo>
                <a:lnTo>
                  <a:pt x="1370" y="94"/>
                </a:lnTo>
                <a:lnTo>
                  <a:pt x="1396" y="85"/>
                </a:lnTo>
                <a:lnTo>
                  <a:pt x="1424" y="77"/>
                </a:lnTo>
                <a:lnTo>
                  <a:pt x="1457" y="69"/>
                </a:lnTo>
                <a:lnTo>
                  <a:pt x="1457" y="69"/>
                </a:lnTo>
                <a:lnTo>
                  <a:pt x="1437" y="71"/>
                </a:lnTo>
                <a:lnTo>
                  <a:pt x="1418" y="73"/>
                </a:lnTo>
                <a:lnTo>
                  <a:pt x="1393" y="78"/>
                </a:lnTo>
                <a:lnTo>
                  <a:pt x="1366" y="84"/>
                </a:lnTo>
                <a:lnTo>
                  <a:pt x="1339" y="91"/>
                </a:lnTo>
                <a:lnTo>
                  <a:pt x="1325" y="97"/>
                </a:lnTo>
                <a:lnTo>
                  <a:pt x="1313" y="102"/>
                </a:lnTo>
                <a:lnTo>
                  <a:pt x="1302" y="110"/>
                </a:lnTo>
                <a:lnTo>
                  <a:pt x="1292" y="116"/>
                </a:lnTo>
                <a:lnTo>
                  <a:pt x="1292" y="116"/>
                </a:lnTo>
                <a:lnTo>
                  <a:pt x="1276" y="130"/>
                </a:lnTo>
                <a:lnTo>
                  <a:pt x="1259" y="146"/>
                </a:lnTo>
                <a:lnTo>
                  <a:pt x="1227" y="177"/>
                </a:lnTo>
                <a:lnTo>
                  <a:pt x="1203" y="204"/>
                </a:lnTo>
                <a:lnTo>
                  <a:pt x="1193" y="215"/>
                </a:lnTo>
                <a:lnTo>
                  <a:pt x="1193" y="215"/>
                </a:lnTo>
                <a:lnTo>
                  <a:pt x="1180" y="210"/>
                </a:lnTo>
                <a:lnTo>
                  <a:pt x="1168" y="206"/>
                </a:lnTo>
                <a:lnTo>
                  <a:pt x="1152" y="204"/>
                </a:lnTo>
                <a:lnTo>
                  <a:pt x="1152" y="204"/>
                </a:lnTo>
                <a:lnTo>
                  <a:pt x="1136" y="205"/>
                </a:lnTo>
                <a:lnTo>
                  <a:pt x="1123" y="206"/>
                </a:lnTo>
                <a:lnTo>
                  <a:pt x="1110" y="208"/>
                </a:lnTo>
                <a:lnTo>
                  <a:pt x="1110" y="208"/>
                </a:lnTo>
                <a:lnTo>
                  <a:pt x="1109" y="207"/>
                </a:lnTo>
                <a:lnTo>
                  <a:pt x="1106" y="204"/>
                </a:lnTo>
                <a:lnTo>
                  <a:pt x="1099" y="201"/>
                </a:lnTo>
                <a:lnTo>
                  <a:pt x="1094" y="200"/>
                </a:lnTo>
                <a:lnTo>
                  <a:pt x="1088" y="199"/>
                </a:lnTo>
                <a:lnTo>
                  <a:pt x="1088" y="199"/>
                </a:lnTo>
                <a:lnTo>
                  <a:pt x="1070" y="199"/>
                </a:lnTo>
                <a:lnTo>
                  <a:pt x="1047" y="200"/>
                </a:lnTo>
                <a:lnTo>
                  <a:pt x="990" y="206"/>
                </a:lnTo>
                <a:lnTo>
                  <a:pt x="990" y="206"/>
                </a:lnTo>
                <a:lnTo>
                  <a:pt x="963" y="210"/>
                </a:lnTo>
                <a:lnTo>
                  <a:pt x="944" y="213"/>
                </a:lnTo>
                <a:lnTo>
                  <a:pt x="926" y="219"/>
                </a:lnTo>
                <a:lnTo>
                  <a:pt x="926" y="219"/>
                </a:lnTo>
                <a:lnTo>
                  <a:pt x="923" y="221"/>
                </a:lnTo>
                <a:lnTo>
                  <a:pt x="920" y="224"/>
                </a:lnTo>
                <a:lnTo>
                  <a:pt x="916" y="229"/>
                </a:lnTo>
                <a:lnTo>
                  <a:pt x="909" y="225"/>
                </a:lnTo>
                <a:lnTo>
                  <a:pt x="909" y="225"/>
                </a:lnTo>
                <a:lnTo>
                  <a:pt x="816" y="229"/>
                </a:lnTo>
                <a:lnTo>
                  <a:pt x="642" y="235"/>
                </a:lnTo>
                <a:lnTo>
                  <a:pt x="642" y="235"/>
                </a:lnTo>
                <a:lnTo>
                  <a:pt x="632" y="221"/>
                </a:lnTo>
                <a:lnTo>
                  <a:pt x="632" y="221"/>
                </a:lnTo>
                <a:lnTo>
                  <a:pt x="618" y="184"/>
                </a:lnTo>
                <a:lnTo>
                  <a:pt x="590" y="111"/>
                </a:lnTo>
                <a:lnTo>
                  <a:pt x="561" y="37"/>
                </a:lnTo>
                <a:lnTo>
                  <a:pt x="551" y="13"/>
                </a:lnTo>
                <a:lnTo>
                  <a:pt x="548" y="6"/>
                </a:lnTo>
                <a:lnTo>
                  <a:pt x="545" y="2"/>
                </a:lnTo>
                <a:lnTo>
                  <a:pt x="545" y="2"/>
                </a:lnTo>
                <a:lnTo>
                  <a:pt x="537" y="1"/>
                </a:lnTo>
                <a:lnTo>
                  <a:pt x="526" y="0"/>
                </a:lnTo>
                <a:lnTo>
                  <a:pt x="521" y="0"/>
                </a:lnTo>
                <a:lnTo>
                  <a:pt x="516" y="1"/>
                </a:lnTo>
                <a:lnTo>
                  <a:pt x="512" y="3"/>
                </a:lnTo>
                <a:lnTo>
                  <a:pt x="509" y="6"/>
                </a:lnTo>
                <a:lnTo>
                  <a:pt x="509" y="6"/>
                </a:lnTo>
                <a:lnTo>
                  <a:pt x="508" y="9"/>
                </a:lnTo>
                <a:lnTo>
                  <a:pt x="507" y="14"/>
                </a:lnTo>
                <a:lnTo>
                  <a:pt x="507" y="24"/>
                </a:lnTo>
                <a:lnTo>
                  <a:pt x="508" y="34"/>
                </a:lnTo>
                <a:lnTo>
                  <a:pt x="509" y="40"/>
                </a:lnTo>
                <a:lnTo>
                  <a:pt x="509" y="40"/>
                </a:lnTo>
                <a:lnTo>
                  <a:pt x="512" y="48"/>
                </a:lnTo>
                <a:lnTo>
                  <a:pt x="513" y="56"/>
                </a:lnTo>
                <a:lnTo>
                  <a:pt x="508" y="201"/>
                </a:lnTo>
                <a:lnTo>
                  <a:pt x="508" y="201"/>
                </a:lnTo>
                <a:lnTo>
                  <a:pt x="485" y="146"/>
                </a:lnTo>
                <a:lnTo>
                  <a:pt x="461" y="94"/>
                </a:lnTo>
                <a:lnTo>
                  <a:pt x="450" y="72"/>
                </a:lnTo>
                <a:lnTo>
                  <a:pt x="442" y="55"/>
                </a:lnTo>
                <a:lnTo>
                  <a:pt x="433" y="44"/>
                </a:lnTo>
                <a:lnTo>
                  <a:pt x="431" y="41"/>
                </a:lnTo>
                <a:lnTo>
                  <a:pt x="429" y="40"/>
                </a:lnTo>
                <a:lnTo>
                  <a:pt x="429" y="40"/>
                </a:lnTo>
                <a:lnTo>
                  <a:pt x="421" y="41"/>
                </a:lnTo>
                <a:lnTo>
                  <a:pt x="414" y="43"/>
                </a:lnTo>
                <a:lnTo>
                  <a:pt x="406" y="46"/>
                </a:lnTo>
                <a:lnTo>
                  <a:pt x="398" y="49"/>
                </a:lnTo>
                <a:lnTo>
                  <a:pt x="392" y="54"/>
                </a:lnTo>
                <a:lnTo>
                  <a:pt x="388" y="58"/>
                </a:lnTo>
                <a:lnTo>
                  <a:pt x="385" y="62"/>
                </a:lnTo>
                <a:lnTo>
                  <a:pt x="384" y="67"/>
                </a:lnTo>
                <a:lnTo>
                  <a:pt x="384" y="67"/>
                </a:lnTo>
                <a:lnTo>
                  <a:pt x="388" y="77"/>
                </a:lnTo>
                <a:lnTo>
                  <a:pt x="388" y="81"/>
                </a:lnTo>
                <a:lnTo>
                  <a:pt x="388" y="89"/>
                </a:lnTo>
                <a:lnTo>
                  <a:pt x="388" y="89"/>
                </a:lnTo>
                <a:lnTo>
                  <a:pt x="392" y="145"/>
                </a:lnTo>
                <a:lnTo>
                  <a:pt x="402" y="241"/>
                </a:lnTo>
                <a:lnTo>
                  <a:pt x="402" y="241"/>
                </a:lnTo>
                <a:lnTo>
                  <a:pt x="165" y="241"/>
                </a:lnTo>
                <a:lnTo>
                  <a:pt x="72" y="242"/>
                </a:lnTo>
                <a:lnTo>
                  <a:pt x="29" y="242"/>
                </a:lnTo>
                <a:lnTo>
                  <a:pt x="29" y="242"/>
                </a:lnTo>
                <a:lnTo>
                  <a:pt x="21" y="243"/>
                </a:lnTo>
                <a:lnTo>
                  <a:pt x="12" y="246"/>
                </a:lnTo>
                <a:lnTo>
                  <a:pt x="6" y="248"/>
                </a:lnTo>
                <a:lnTo>
                  <a:pt x="4" y="250"/>
                </a:lnTo>
                <a:lnTo>
                  <a:pt x="1" y="252"/>
                </a:lnTo>
                <a:lnTo>
                  <a:pt x="0" y="254"/>
                </a:lnTo>
                <a:lnTo>
                  <a:pt x="0" y="258"/>
                </a:lnTo>
                <a:lnTo>
                  <a:pt x="1" y="268"/>
                </a:lnTo>
                <a:lnTo>
                  <a:pt x="6" y="281"/>
                </a:lnTo>
                <a:lnTo>
                  <a:pt x="16" y="299"/>
                </a:lnTo>
                <a:lnTo>
                  <a:pt x="16" y="299"/>
                </a:lnTo>
                <a:lnTo>
                  <a:pt x="22" y="309"/>
                </a:lnTo>
                <a:lnTo>
                  <a:pt x="30" y="321"/>
                </a:lnTo>
                <a:lnTo>
                  <a:pt x="51" y="345"/>
                </a:lnTo>
                <a:lnTo>
                  <a:pt x="77" y="371"/>
                </a:lnTo>
                <a:lnTo>
                  <a:pt x="105" y="396"/>
                </a:lnTo>
                <a:lnTo>
                  <a:pt x="135" y="418"/>
                </a:lnTo>
                <a:lnTo>
                  <a:pt x="149" y="429"/>
                </a:lnTo>
                <a:lnTo>
                  <a:pt x="164" y="438"/>
                </a:lnTo>
                <a:lnTo>
                  <a:pt x="178" y="445"/>
                </a:lnTo>
                <a:lnTo>
                  <a:pt x="191" y="451"/>
                </a:lnTo>
                <a:lnTo>
                  <a:pt x="203" y="456"/>
                </a:lnTo>
                <a:lnTo>
                  <a:pt x="214" y="457"/>
                </a:lnTo>
                <a:lnTo>
                  <a:pt x="214" y="457"/>
                </a:lnTo>
                <a:lnTo>
                  <a:pt x="232" y="459"/>
                </a:lnTo>
                <a:lnTo>
                  <a:pt x="249" y="459"/>
                </a:lnTo>
                <a:lnTo>
                  <a:pt x="276" y="459"/>
                </a:lnTo>
                <a:lnTo>
                  <a:pt x="294" y="457"/>
                </a:lnTo>
                <a:lnTo>
                  <a:pt x="302" y="456"/>
                </a:lnTo>
                <a:lnTo>
                  <a:pt x="302" y="456"/>
                </a:lnTo>
                <a:lnTo>
                  <a:pt x="278" y="462"/>
                </a:lnTo>
                <a:lnTo>
                  <a:pt x="259" y="469"/>
                </a:lnTo>
                <a:lnTo>
                  <a:pt x="238" y="478"/>
                </a:lnTo>
                <a:lnTo>
                  <a:pt x="228" y="482"/>
                </a:lnTo>
                <a:lnTo>
                  <a:pt x="219" y="488"/>
                </a:lnTo>
                <a:lnTo>
                  <a:pt x="212" y="494"/>
                </a:lnTo>
                <a:lnTo>
                  <a:pt x="206" y="501"/>
                </a:lnTo>
                <a:lnTo>
                  <a:pt x="202" y="508"/>
                </a:lnTo>
                <a:lnTo>
                  <a:pt x="202" y="511"/>
                </a:lnTo>
                <a:lnTo>
                  <a:pt x="201" y="516"/>
                </a:lnTo>
                <a:lnTo>
                  <a:pt x="202" y="520"/>
                </a:lnTo>
                <a:lnTo>
                  <a:pt x="203" y="523"/>
                </a:lnTo>
                <a:lnTo>
                  <a:pt x="210" y="532"/>
                </a:lnTo>
                <a:lnTo>
                  <a:pt x="210" y="532"/>
                </a:lnTo>
                <a:lnTo>
                  <a:pt x="218" y="540"/>
                </a:lnTo>
                <a:lnTo>
                  <a:pt x="226" y="546"/>
                </a:lnTo>
                <a:lnTo>
                  <a:pt x="237" y="552"/>
                </a:lnTo>
                <a:lnTo>
                  <a:pt x="249" y="556"/>
                </a:lnTo>
                <a:lnTo>
                  <a:pt x="261" y="560"/>
                </a:lnTo>
                <a:lnTo>
                  <a:pt x="275" y="562"/>
                </a:lnTo>
                <a:lnTo>
                  <a:pt x="288" y="563"/>
                </a:lnTo>
                <a:lnTo>
                  <a:pt x="301" y="564"/>
                </a:lnTo>
                <a:lnTo>
                  <a:pt x="330" y="563"/>
                </a:lnTo>
                <a:lnTo>
                  <a:pt x="359" y="562"/>
                </a:lnTo>
                <a:lnTo>
                  <a:pt x="413" y="557"/>
                </a:lnTo>
                <a:lnTo>
                  <a:pt x="413" y="557"/>
                </a:lnTo>
                <a:lnTo>
                  <a:pt x="454" y="554"/>
                </a:lnTo>
                <a:lnTo>
                  <a:pt x="497" y="548"/>
                </a:lnTo>
                <a:lnTo>
                  <a:pt x="495" y="637"/>
                </a:lnTo>
                <a:lnTo>
                  <a:pt x="495" y="637"/>
                </a:lnTo>
                <a:lnTo>
                  <a:pt x="492" y="643"/>
                </a:lnTo>
                <a:lnTo>
                  <a:pt x="490" y="649"/>
                </a:lnTo>
                <a:lnTo>
                  <a:pt x="486" y="654"/>
                </a:lnTo>
                <a:lnTo>
                  <a:pt x="480" y="657"/>
                </a:lnTo>
                <a:lnTo>
                  <a:pt x="480" y="657"/>
                </a:lnTo>
                <a:lnTo>
                  <a:pt x="474" y="657"/>
                </a:lnTo>
                <a:lnTo>
                  <a:pt x="460" y="657"/>
                </a:lnTo>
                <a:lnTo>
                  <a:pt x="420" y="655"/>
                </a:lnTo>
                <a:lnTo>
                  <a:pt x="366" y="650"/>
                </a:lnTo>
                <a:lnTo>
                  <a:pt x="366" y="650"/>
                </a:lnTo>
                <a:lnTo>
                  <a:pt x="365" y="651"/>
                </a:lnTo>
                <a:lnTo>
                  <a:pt x="365" y="655"/>
                </a:lnTo>
                <a:lnTo>
                  <a:pt x="365" y="656"/>
                </a:lnTo>
                <a:lnTo>
                  <a:pt x="366" y="659"/>
                </a:lnTo>
                <a:lnTo>
                  <a:pt x="368" y="660"/>
                </a:lnTo>
                <a:lnTo>
                  <a:pt x="373" y="662"/>
                </a:lnTo>
                <a:lnTo>
                  <a:pt x="373" y="662"/>
                </a:lnTo>
                <a:lnTo>
                  <a:pt x="384" y="667"/>
                </a:lnTo>
                <a:lnTo>
                  <a:pt x="392" y="667"/>
                </a:lnTo>
                <a:lnTo>
                  <a:pt x="392" y="667"/>
                </a:lnTo>
                <a:lnTo>
                  <a:pt x="406" y="667"/>
                </a:lnTo>
                <a:lnTo>
                  <a:pt x="412" y="667"/>
                </a:lnTo>
                <a:lnTo>
                  <a:pt x="417" y="666"/>
                </a:lnTo>
                <a:lnTo>
                  <a:pt x="417" y="666"/>
                </a:lnTo>
                <a:lnTo>
                  <a:pt x="423" y="663"/>
                </a:lnTo>
                <a:lnTo>
                  <a:pt x="425" y="665"/>
                </a:lnTo>
                <a:lnTo>
                  <a:pt x="427" y="666"/>
                </a:lnTo>
                <a:lnTo>
                  <a:pt x="427" y="666"/>
                </a:lnTo>
                <a:lnTo>
                  <a:pt x="427" y="667"/>
                </a:lnTo>
                <a:lnTo>
                  <a:pt x="427" y="667"/>
                </a:lnTo>
                <a:lnTo>
                  <a:pt x="437" y="669"/>
                </a:lnTo>
                <a:lnTo>
                  <a:pt x="437" y="669"/>
                </a:lnTo>
                <a:close/>
                <a:moveTo>
                  <a:pt x="527" y="241"/>
                </a:moveTo>
                <a:lnTo>
                  <a:pt x="527" y="241"/>
                </a:lnTo>
                <a:lnTo>
                  <a:pt x="531" y="37"/>
                </a:lnTo>
                <a:lnTo>
                  <a:pt x="531" y="37"/>
                </a:lnTo>
                <a:lnTo>
                  <a:pt x="543" y="76"/>
                </a:lnTo>
                <a:lnTo>
                  <a:pt x="551" y="107"/>
                </a:lnTo>
                <a:lnTo>
                  <a:pt x="554" y="120"/>
                </a:lnTo>
                <a:lnTo>
                  <a:pt x="555" y="131"/>
                </a:lnTo>
                <a:lnTo>
                  <a:pt x="555" y="131"/>
                </a:lnTo>
                <a:lnTo>
                  <a:pt x="557" y="143"/>
                </a:lnTo>
                <a:lnTo>
                  <a:pt x="562" y="166"/>
                </a:lnTo>
                <a:lnTo>
                  <a:pt x="581" y="239"/>
                </a:lnTo>
                <a:lnTo>
                  <a:pt x="581" y="239"/>
                </a:lnTo>
                <a:lnTo>
                  <a:pt x="556" y="240"/>
                </a:lnTo>
                <a:lnTo>
                  <a:pt x="556" y="240"/>
                </a:lnTo>
                <a:lnTo>
                  <a:pt x="527" y="241"/>
                </a:lnTo>
                <a:lnTo>
                  <a:pt x="527" y="241"/>
                </a:lnTo>
                <a:close/>
                <a:moveTo>
                  <a:pt x="466" y="241"/>
                </a:moveTo>
                <a:lnTo>
                  <a:pt x="421" y="241"/>
                </a:lnTo>
                <a:lnTo>
                  <a:pt x="421" y="241"/>
                </a:lnTo>
                <a:lnTo>
                  <a:pt x="408" y="102"/>
                </a:lnTo>
                <a:lnTo>
                  <a:pt x="408" y="102"/>
                </a:lnTo>
                <a:lnTo>
                  <a:pt x="419" y="135"/>
                </a:lnTo>
                <a:lnTo>
                  <a:pt x="430" y="164"/>
                </a:lnTo>
                <a:lnTo>
                  <a:pt x="442" y="194"/>
                </a:lnTo>
                <a:lnTo>
                  <a:pt x="442" y="194"/>
                </a:lnTo>
                <a:lnTo>
                  <a:pt x="453" y="217"/>
                </a:lnTo>
                <a:lnTo>
                  <a:pt x="466" y="241"/>
                </a:lnTo>
                <a:lnTo>
                  <a:pt x="466" y="241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07758BB2-00BF-4453-820B-F88C0C40C78D}"/>
              </a:ext>
            </a:extLst>
          </p:cNvPr>
          <p:cNvSpPr>
            <a:spLocks noEditPoints="1"/>
          </p:cNvSpPr>
          <p:nvPr/>
        </p:nvSpPr>
        <p:spPr bwMode="auto">
          <a:xfrm>
            <a:off x="692059" y="1466939"/>
            <a:ext cx="2647353" cy="1293513"/>
          </a:xfrm>
          <a:custGeom>
            <a:avLst/>
            <a:gdLst>
              <a:gd name="T0" fmla="*/ 120 w 1492"/>
              <a:gd name="T1" fmla="*/ 233 h 729"/>
              <a:gd name="T2" fmla="*/ 9 w 1492"/>
              <a:gd name="T3" fmla="*/ 151 h 729"/>
              <a:gd name="T4" fmla="*/ 0 w 1492"/>
              <a:gd name="T5" fmla="*/ 177 h 729"/>
              <a:gd name="T6" fmla="*/ 127 w 1492"/>
              <a:gd name="T7" fmla="*/ 262 h 729"/>
              <a:gd name="T8" fmla="*/ 249 w 1492"/>
              <a:gd name="T9" fmla="*/ 361 h 729"/>
              <a:gd name="T10" fmla="*/ 249 w 1492"/>
              <a:gd name="T11" fmla="*/ 421 h 729"/>
              <a:gd name="T12" fmla="*/ 258 w 1492"/>
              <a:gd name="T13" fmla="*/ 431 h 729"/>
              <a:gd name="T14" fmla="*/ 273 w 1492"/>
              <a:gd name="T15" fmla="*/ 437 h 729"/>
              <a:gd name="T16" fmla="*/ 309 w 1492"/>
              <a:gd name="T17" fmla="*/ 453 h 729"/>
              <a:gd name="T18" fmla="*/ 399 w 1492"/>
              <a:gd name="T19" fmla="*/ 482 h 729"/>
              <a:gd name="T20" fmla="*/ 321 w 1492"/>
              <a:gd name="T21" fmla="*/ 574 h 729"/>
              <a:gd name="T22" fmla="*/ 307 w 1492"/>
              <a:gd name="T23" fmla="*/ 654 h 729"/>
              <a:gd name="T24" fmla="*/ 269 w 1492"/>
              <a:gd name="T25" fmla="*/ 674 h 729"/>
              <a:gd name="T26" fmla="*/ 303 w 1492"/>
              <a:gd name="T27" fmla="*/ 677 h 729"/>
              <a:gd name="T28" fmla="*/ 321 w 1492"/>
              <a:gd name="T29" fmla="*/ 666 h 729"/>
              <a:gd name="T30" fmla="*/ 334 w 1492"/>
              <a:gd name="T31" fmla="*/ 599 h 729"/>
              <a:gd name="T32" fmla="*/ 474 w 1492"/>
              <a:gd name="T33" fmla="*/ 485 h 729"/>
              <a:gd name="T34" fmla="*/ 540 w 1492"/>
              <a:gd name="T35" fmla="*/ 510 h 729"/>
              <a:gd name="T36" fmla="*/ 586 w 1492"/>
              <a:gd name="T37" fmla="*/ 516 h 729"/>
              <a:gd name="T38" fmla="*/ 668 w 1492"/>
              <a:gd name="T39" fmla="*/ 523 h 729"/>
              <a:gd name="T40" fmla="*/ 775 w 1492"/>
              <a:gd name="T41" fmla="*/ 686 h 729"/>
              <a:gd name="T42" fmla="*/ 817 w 1492"/>
              <a:gd name="T43" fmla="*/ 710 h 729"/>
              <a:gd name="T44" fmla="*/ 841 w 1492"/>
              <a:gd name="T45" fmla="*/ 729 h 729"/>
              <a:gd name="T46" fmla="*/ 829 w 1492"/>
              <a:gd name="T47" fmla="*/ 706 h 729"/>
              <a:gd name="T48" fmla="*/ 791 w 1492"/>
              <a:gd name="T49" fmla="*/ 681 h 729"/>
              <a:gd name="T50" fmla="*/ 785 w 1492"/>
              <a:gd name="T51" fmla="*/ 591 h 729"/>
              <a:gd name="T52" fmla="*/ 786 w 1492"/>
              <a:gd name="T53" fmla="*/ 509 h 729"/>
              <a:gd name="T54" fmla="*/ 1013 w 1492"/>
              <a:gd name="T55" fmla="*/ 515 h 729"/>
              <a:gd name="T56" fmla="*/ 1016 w 1492"/>
              <a:gd name="T57" fmla="*/ 598 h 729"/>
              <a:gd name="T58" fmla="*/ 1018 w 1492"/>
              <a:gd name="T59" fmla="*/ 661 h 729"/>
              <a:gd name="T60" fmla="*/ 1071 w 1492"/>
              <a:gd name="T61" fmla="*/ 669 h 729"/>
              <a:gd name="T62" fmla="*/ 1103 w 1492"/>
              <a:gd name="T63" fmla="*/ 683 h 729"/>
              <a:gd name="T64" fmla="*/ 1087 w 1492"/>
              <a:gd name="T65" fmla="*/ 663 h 729"/>
              <a:gd name="T66" fmla="*/ 1042 w 1492"/>
              <a:gd name="T67" fmla="*/ 642 h 729"/>
              <a:gd name="T68" fmla="*/ 1136 w 1492"/>
              <a:gd name="T69" fmla="*/ 482 h 729"/>
              <a:gd name="T70" fmla="*/ 1231 w 1492"/>
              <a:gd name="T71" fmla="*/ 470 h 729"/>
              <a:gd name="T72" fmla="*/ 1237 w 1492"/>
              <a:gd name="T73" fmla="*/ 445 h 729"/>
              <a:gd name="T74" fmla="*/ 1214 w 1492"/>
              <a:gd name="T75" fmla="*/ 421 h 729"/>
              <a:gd name="T76" fmla="*/ 1338 w 1492"/>
              <a:gd name="T77" fmla="*/ 402 h 729"/>
              <a:gd name="T78" fmla="*/ 1432 w 1492"/>
              <a:gd name="T79" fmla="*/ 374 h 729"/>
              <a:gd name="T80" fmla="*/ 1492 w 1492"/>
              <a:gd name="T81" fmla="*/ 318 h 729"/>
              <a:gd name="T82" fmla="*/ 1483 w 1492"/>
              <a:gd name="T83" fmla="*/ 307 h 729"/>
              <a:gd name="T84" fmla="*/ 1335 w 1492"/>
              <a:gd name="T85" fmla="*/ 305 h 729"/>
              <a:gd name="T86" fmla="*/ 1167 w 1492"/>
              <a:gd name="T87" fmla="*/ 165 h 729"/>
              <a:gd name="T88" fmla="*/ 1168 w 1492"/>
              <a:gd name="T89" fmla="*/ 97 h 729"/>
              <a:gd name="T90" fmla="*/ 1144 w 1492"/>
              <a:gd name="T91" fmla="*/ 91 h 729"/>
              <a:gd name="T92" fmla="*/ 1057 w 1492"/>
              <a:gd name="T93" fmla="*/ 41 h 729"/>
              <a:gd name="T94" fmla="*/ 1059 w 1492"/>
              <a:gd name="T95" fmla="*/ 7 h 729"/>
              <a:gd name="T96" fmla="*/ 1042 w 1492"/>
              <a:gd name="T97" fmla="*/ 0 h 729"/>
              <a:gd name="T98" fmla="*/ 999 w 1492"/>
              <a:gd name="T99" fmla="*/ 14 h 729"/>
              <a:gd name="T100" fmla="*/ 872 w 1492"/>
              <a:gd name="T101" fmla="*/ 145 h 729"/>
              <a:gd name="T102" fmla="*/ 585 w 1492"/>
              <a:gd name="T103" fmla="*/ 262 h 729"/>
              <a:gd name="T104" fmla="*/ 553 w 1492"/>
              <a:gd name="T105" fmla="*/ 257 h 729"/>
              <a:gd name="T106" fmla="*/ 553 w 1492"/>
              <a:gd name="T107" fmla="*/ 253 h 729"/>
              <a:gd name="T108" fmla="*/ 364 w 1492"/>
              <a:gd name="T109" fmla="*/ 259 h 729"/>
              <a:gd name="T110" fmla="*/ 299 w 1492"/>
              <a:gd name="T111" fmla="*/ 271 h 729"/>
              <a:gd name="T112" fmla="*/ 272 w 1492"/>
              <a:gd name="T113" fmla="*/ 271 h 729"/>
              <a:gd name="T114" fmla="*/ 249 w 1492"/>
              <a:gd name="T115" fmla="*/ 283 h 729"/>
              <a:gd name="T116" fmla="*/ 244 w 1492"/>
              <a:gd name="T117" fmla="*/ 335 h 729"/>
              <a:gd name="T118" fmla="*/ 836 w 1492"/>
              <a:gd name="T119" fmla="*/ 237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92" h="729">
                <a:moveTo>
                  <a:pt x="244" y="336"/>
                </a:moveTo>
                <a:lnTo>
                  <a:pt x="244" y="336"/>
                </a:lnTo>
                <a:lnTo>
                  <a:pt x="228" y="326"/>
                </a:lnTo>
                <a:lnTo>
                  <a:pt x="195" y="297"/>
                </a:lnTo>
                <a:lnTo>
                  <a:pt x="155" y="263"/>
                </a:lnTo>
                <a:lnTo>
                  <a:pt x="120" y="233"/>
                </a:lnTo>
                <a:lnTo>
                  <a:pt x="120" y="233"/>
                </a:lnTo>
                <a:lnTo>
                  <a:pt x="106" y="219"/>
                </a:lnTo>
                <a:lnTo>
                  <a:pt x="88" y="206"/>
                </a:lnTo>
                <a:lnTo>
                  <a:pt x="51" y="180"/>
                </a:lnTo>
                <a:lnTo>
                  <a:pt x="9" y="151"/>
                </a:lnTo>
                <a:lnTo>
                  <a:pt x="9" y="151"/>
                </a:lnTo>
                <a:lnTo>
                  <a:pt x="44" y="183"/>
                </a:lnTo>
                <a:lnTo>
                  <a:pt x="82" y="218"/>
                </a:lnTo>
                <a:lnTo>
                  <a:pt x="82" y="218"/>
                </a:lnTo>
                <a:lnTo>
                  <a:pt x="42" y="199"/>
                </a:lnTo>
                <a:lnTo>
                  <a:pt x="0" y="177"/>
                </a:lnTo>
                <a:lnTo>
                  <a:pt x="0" y="177"/>
                </a:lnTo>
                <a:lnTo>
                  <a:pt x="15" y="187"/>
                </a:lnTo>
                <a:lnTo>
                  <a:pt x="54" y="208"/>
                </a:lnTo>
                <a:lnTo>
                  <a:pt x="76" y="223"/>
                </a:lnTo>
                <a:lnTo>
                  <a:pt x="96" y="236"/>
                </a:lnTo>
                <a:lnTo>
                  <a:pt x="114" y="251"/>
                </a:lnTo>
                <a:lnTo>
                  <a:pt x="127" y="262"/>
                </a:lnTo>
                <a:lnTo>
                  <a:pt x="127" y="262"/>
                </a:lnTo>
                <a:lnTo>
                  <a:pt x="141" y="274"/>
                </a:lnTo>
                <a:lnTo>
                  <a:pt x="159" y="289"/>
                </a:lnTo>
                <a:lnTo>
                  <a:pt x="198" y="322"/>
                </a:lnTo>
                <a:lnTo>
                  <a:pt x="249" y="361"/>
                </a:lnTo>
                <a:lnTo>
                  <a:pt x="249" y="361"/>
                </a:lnTo>
                <a:lnTo>
                  <a:pt x="246" y="387"/>
                </a:lnTo>
                <a:lnTo>
                  <a:pt x="245" y="405"/>
                </a:lnTo>
                <a:lnTo>
                  <a:pt x="245" y="412"/>
                </a:lnTo>
                <a:lnTo>
                  <a:pt x="246" y="417"/>
                </a:lnTo>
                <a:lnTo>
                  <a:pt x="246" y="417"/>
                </a:lnTo>
                <a:lnTo>
                  <a:pt x="249" y="421"/>
                </a:lnTo>
                <a:lnTo>
                  <a:pt x="251" y="423"/>
                </a:lnTo>
                <a:lnTo>
                  <a:pt x="252" y="424"/>
                </a:lnTo>
                <a:lnTo>
                  <a:pt x="254" y="427"/>
                </a:lnTo>
                <a:lnTo>
                  <a:pt x="254" y="427"/>
                </a:lnTo>
                <a:lnTo>
                  <a:pt x="255" y="429"/>
                </a:lnTo>
                <a:lnTo>
                  <a:pt x="258" y="431"/>
                </a:lnTo>
                <a:lnTo>
                  <a:pt x="263" y="434"/>
                </a:lnTo>
                <a:lnTo>
                  <a:pt x="263" y="434"/>
                </a:lnTo>
                <a:lnTo>
                  <a:pt x="267" y="434"/>
                </a:lnTo>
                <a:lnTo>
                  <a:pt x="271" y="435"/>
                </a:lnTo>
                <a:lnTo>
                  <a:pt x="273" y="437"/>
                </a:lnTo>
                <a:lnTo>
                  <a:pt x="273" y="437"/>
                </a:lnTo>
                <a:lnTo>
                  <a:pt x="275" y="438"/>
                </a:lnTo>
                <a:lnTo>
                  <a:pt x="278" y="438"/>
                </a:lnTo>
                <a:lnTo>
                  <a:pt x="280" y="439"/>
                </a:lnTo>
                <a:lnTo>
                  <a:pt x="285" y="441"/>
                </a:lnTo>
                <a:lnTo>
                  <a:pt x="285" y="441"/>
                </a:lnTo>
                <a:lnTo>
                  <a:pt x="309" y="453"/>
                </a:lnTo>
                <a:lnTo>
                  <a:pt x="328" y="463"/>
                </a:lnTo>
                <a:lnTo>
                  <a:pt x="357" y="468"/>
                </a:lnTo>
                <a:lnTo>
                  <a:pt x="364" y="463"/>
                </a:lnTo>
                <a:lnTo>
                  <a:pt x="384" y="468"/>
                </a:lnTo>
                <a:lnTo>
                  <a:pt x="399" y="482"/>
                </a:lnTo>
                <a:lnTo>
                  <a:pt x="399" y="482"/>
                </a:lnTo>
                <a:lnTo>
                  <a:pt x="363" y="515"/>
                </a:lnTo>
                <a:lnTo>
                  <a:pt x="326" y="550"/>
                </a:lnTo>
                <a:lnTo>
                  <a:pt x="326" y="550"/>
                </a:lnTo>
                <a:lnTo>
                  <a:pt x="323" y="563"/>
                </a:lnTo>
                <a:lnTo>
                  <a:pt x="321" y="574"/>
                </a:lnTo>
                <a:lnTo>
                  <a:pt x="321" y="574"/>
                </a:lnTo>
                <a:lnTo>
                  <a:pt x="320" y="580"/>
                </a:lnTo>
                <a:lnTo>
                  <a:pt x="317" y="587"/>
                </a:lnTo>
                <a:lnTo>
                  <a:pt x="316" y="596"/>
                </a:lnTo>
                <a:lnTo>
                  <a:pt x="316" y="596"/>
                </a:lnTo>
                <a:lnTo>
                  <a:pt x="311" y="630"/>
                </a:lnTo>
                <a:lnTo>
                  <a:pt x="307" y="654"/>
                </a:lnTo>
                <a:lnTo>
                  <a:pt x="307" y="654"/>
                </a:lnTo>
                <a:lnTo>
                  <a:pt x="299" y="657"/>
                </a:lnTo>
                <a:lnTo>
                  <a:pt x="285" y="663"/>
                </a:lnTo>
                <a:lnTo>
                  <a:pt x="285" y="663"/>
                </a:lnTo>
                <a:lnTo>
                  <a:pt x="278" y="668"/>
                </a:lnTo>
                <a:lnTo>
                  <a:pt x="269" y="674"/>
                </a:lnTo>
                <a:lnTo>
                  <a:pt x="261" y="681"/>
                </a:lnTo>
                <a:lnTo>
                  <a:pt x="246" y="706"/>
                </a:lnTo>
                <a:lnTo>
                  <a:pt x="283" y="679"/>
                </a:lnTo>
                <a:lnTo>
                  <a:pt x="283" y="679"/>
                </a:lnTo>
                <a:lnTo>
                  <a:pt x="289" y="678"/>
                </a:lnTo>
                <a:lnTo>
                  <a:pt x="303" y="677"/>
                </a:lnTo>
                <a:lnTo>
                  <a:pt x="310" y="675"/>
                </a:lnTo>
                <a:lnTo>
                  <a:pt x="316" y="673"/>
                </a:lnTo>
                <a:lnTo>
                  <a:pt x="320" y="671"/>
                </a:lnTo>
                <a:lnTo>
                  <a:pt x="321" y="668"/>
                </a:lnTo>
                <a:lnTo>
                  <a:pt x="321" y="666"/>
                </a:lnTo>
                <a:lnTo>
                  <a:pt x="321" y="666"/>
                </a:lnTo>
                <a:lnTo>
                  <a:pt x="319" y="656"/>
                </a:lnTo>
                <a:lnTo>
                  <a:pt x="319" y="656"/>
                </a:lnTo>
                <a:lnTo>
                  <a:pt x="319" y="654"/>
                </a:lnTo>
                <a:lnTo>
                  <a:pt x="319" y="654"/>
                </a:lnTo>
                <a:lnTo>
                  <a:pt x="323" y="636"/>
                </a:lnTo>
                <a:lnTo>
                  <a:pt x="334" y="599"/>
                </a:lnTo>
                <a:lnTo>
                  <a:pt x="350" y="548"/>
                </a:lnTo>
                <a:lnTo>
                  <a:pt x="350" y="548"/>
                </a:lnTo>
                <a:lnTo>
                  <a:pt x="384" y="528"/>
                </a:lnTo>
                <a:lnTo>
                  <a:pt x="421" y="507"/>
                </a:lnTo>
                <a:lnTo>
                  <a:pt x="421" y="507"/>
                </a:lnTo>
                <a:lnTo>
                  <a:pt x="474" y="485"/>
                </a:lnTo>
                <a:lnTo>
                  <a:pt x="517" y="507"/>
                </a:lnTo>
                <a:lnTo>
                  <a:pt x="517" y="507"/>
                </a:lnTo>
                <a:lnTo>
                  <a:pt x="525" y="509"/>
                </a:lnTo>
                <a:lnTo>
                  <a:pt x="534" y="511"/>
                </a:lnTo>
                <a:lnTo>
                  <a:pt x="534" y="511"/>
                </a:lnTo>
                <a:lnTo>
                  <a:pt x="540" y="510"/>
                </a:lnTo>
                <a:lnTo>
                  <a:pt x="552" y="505"/>
                </a:lnTo>
                <a:lnTo>
                  <a:pt x="568" y="499"/>
                </a:lnTo>
                <a:lnTo>
                  <a:pt x="568" y="499"/>
                </a:lnTo>
                <a:lnTo>
                  <a:pt x="574" y="507"/>
                </a:lnTo>
                <a:lnTo>
                  <a:pt x="581" y="514"/>
                </a:lnTo>
                <a:lnTo>
                  <a:pt x="586" y="516"/>
                </a:lnTo>
                <a:lnTo>
                  <a:pt x="590" y="519"/>
                </a:lnTo>
                <a:lnTo>
                  <a:pt x="590" y="519"/>
                </a:lnTo>
                <a:lnTo>
                  <a:pt x="597" y="520"/>
                </a:lnTo>
                <a:lnTo>
                  <a:pt x="608" y="521"/>
                </a:lnTo>
                <a:lnTo>
                  <a:pt x="633" y="523"/>
                </a:lnTo>
                <a:lnTo>
                  <a:pt x="668" y="523"/>
                </a:lnTo>
                <a:lnTo>
                  <a:pt x="759" y="514"/>
                </a:lnTo>
                <a:lnTo>
                  <a:pt x="759" y="514"/>
                </a:lnTo>
                <a:lnTo>
                  <a:pt x="766" y="593"/>
                </a:lnTo>
                <a:lnTo>
                  <a:pt x="774" y="679"/>
                </a:lnTo>
                <a:lnTo>
                  <a:pt x="774" y="679"/>
                </a:lnTo>
                <a:lnTo>
                  <a:pt x="775" y="686"/>
                </a:lnTo>
                <a:lnTo>
                  <a:pt x="778" y="694"/>
                </a:lnTo>
                <a:lnTo>
                  <a:pt x="783" y="703"/>
                </a:lnTo>
                <a:lnTo>
                  <a:pt x="783" y="703"/>
                </a:lnTo>
                <a:lnTo>
                  <a:pt x="789" y="703"/>
                </a:lnTo>
                <a:lnTo>
                  <a:pt x="801" y="706"/>
                </a:lnTo>
                <a:lnTo>
                  <a:pt x="817" y="710"/>
                </a:lnTo>
                <a:lnTo>
                  <a:pt x="823" y="714"/>
                </a:lnTo>
                <a:lnTo>
                  <a:pt x="827" y="718"/>
                </a:lnTo>
                <a:lnTo>
                  <a:pt x="827" y="718"/>
                </a:lnTo>
                <a:lnTo>
                  <a:pt x="833" y="724"/>
                </a:lnTo>
                <a:lnTo>
                  <a:pt x="837" y="727"/>
                </a:lnTo>
                <a:lnTo>
                  <a:pt x="841" y="729"/>
                </a:lnTo>
                <a:lnTo>
                  <a:pt x="841" y="729"/>
                </a:lnTo>
                <a:lnTo>
                  <a:pt x="841" y="727"/>
                </a:lnTo>
                <a:lnTo>
                  <a:pt x="841" y="727"/>
                </a:lnTo>
                <a:lnTo>
                  <a:pt x="837" y="718"/>
                </a:lnTo>
                <a:lnTo>
                  <a:pt x="835" y="712"/>
                </a:lnTo>
                <a:lnTo>
                  <a:pt x="829" y="706"/>
                </a:lnTo>
                <a:lnTo>
                  <a:pt x="829" y="706"/>
                </a:lnTo>
                <a:lnTo>
                  <a:pt x="822" y="698"/>
                </a:lnTo>
                <a:lnTo>
                  <a:pt x="815" y="694"/>
                </a:lnTo>
                <a:lnTo>
                  <a:pt x="803" y="686"/>
                </a:lnTo>
                <a:lnTo>
                  <a:pt x="803" y="686"/>
                </a:lnTo>
                <a:lnTo>
                  <a:pt x="791" y="681"/>
                </a:lnTo>
                <a:lnTo>
                  <a:pt x="791" y="681"/>
                </a:lnTo>
                <a:lnTo>
                  <a:pt x="789" y="680"/>
                </a:lnTo>
                <a:lnTo>
                  <a:pt x="789" y="678"/>
                </a:lnTo>
                <a:lnTo>
                  <a:pt x="788" y="666"/>
                </a:lnTo>
                <a:lnTo>
                  <a:pt x="788" y="666"/>
                </a:lnTo>
                <a:lnTo>
                  <a:pt x="785" y="591"/>
                </a:lnTo>
                <a:lnTo>
                  <a:pt x="781" y="526"/>
                </a:lnTo>
                <a:lnTo>
                  <a:pt x="781" y="526"/>
                </a:lnTo>
                <a:lnTo>
                  <a:pt x="783" y="520"/>
                </a:lnTo>
                <a:lnTo>
                  <a:pt x="786" y="514"/>
                </a:lnTo>
                <a:lnTo>
                  <a:pt x="786" y="509"/>
                </a:lnTo>
                <a:lnTo>
                  <a:pt x="786" y="509"/>
                </a:lnTo>
                <a:lnTo>
                  <a:pt x="783" y="498"/>
                </a:lnTo>
                <a:lnTo>
                  <a:pt x="781" y="492"/>
                </a:lnTo>
                <a:lnTo>
                  <a:pt x="858" y="494"/>
                </a:lnTo>
                <a:lnTo>
                  <a:pt x="1016" y="497"/>
                </a:lnTo>
                <a:lnTo>
                  <a:pt x="1016" y="497"/>
                </a:lnTo>
                <a:lnTo>
                  <a:pt x="1013" y="515"/>
                </a:lnTo>
                <a:lnTo>
                  <a:pt x="1011" y="538"/>
                </a:lnTo>
                <a:lnTo>
                  <a:pt x="1011" y="538"/>
                </a:lnTo>
                <a:lnTo>
                  <a:pt x="1013" y="564"/>
                </a:lnTo>
                <a:lnTo>
                  <a:pt x="1014" y="583"/>
                </a:lnTo>
                <a:lnTo>
                  <a:pt x="1016" y="598"/>
                </a:lnTo>
                <a:lnTo>
                  <a:pt x="1016" y="598"/>
                </a:lnTo>
                <a:lnTo>
                  <a:pt x="1017" y="628"/>
                </a:lnTo>
                <a:lnTo>
                  <a:pt x="1018" y="644"/>
                </a:lnTo>
                <a:lnTo>
                  <a:pt x="1018" y="644"/>
                </a:lnTo>
                <a:lnTo>
                  <a:pt x="1017" y="653"/>
                </a:lnTo>
                <a:lnTo>
                  <a:pt x="1017" y="659"/>
                </a:lnTo>
                <a:lnTo>
                  <a:pt x="1018" y="661"/>
                </a:lnTo>
                <a:lnTo>
                  <a:pt x="1018" y="661"/>
                </a:lnTo>
                <a:lnTo>
                  <a:pt x="1025" y="662"/>
                </a:lnTo>
                <a:lnTo>
                  <a:pt x="1040" y="663"/>
                </a:lnTo>
                <a:lnTo>
                  <a:pt x="1057" y="666"/>
                </a:lnTo>
                <a:lnTo>
                  <a:pt x="1065" y="667"/>
                </a:lnTo>
                <a:lnTo>
                  <a:pt x="1071" y="669"/>
                </a:lnTo>
                <a:lnTo>
                  <a:pt x="1071" y="669"/>
                </a:lnTo>
                <a:lnTo>
                  <a:pt x="1083" y="674"/>
                </a:lnTo>
                <a:lnTo>
                  <a:pt x="1095" y="680"/>
                </a:lnTo>
                <a:lnTo>
                  <a:pt x="1100" y="683"/>
                </a:lnTo>
                <a:lnTo>
                  <a:pt x="1102" y="683"/>
                </a:lnTo>
                <a:lnTo>
                  <a:pt x="1103" y="683"/>
                </a:lnTo>
                <a:lnTo>
                  <a:pt x="1103" y="681"/>
                </a:lnTo>
                <a:lnTo>
                  <a:pt x="1102" y="679"/>
                </a:lnTo>
                <a:lnTo>
                  <a:pt x="1102" y="679"/>
                </a:lnTo>
                <a:lnTo>
                  <a:pt x="1100" y="674"/>
                </a:lnTo>
                <a:lnTo>
                  <a:pt x="1096" y="671"/>
                </a:lnTo>
                <a:lnTo>
                  <a:pt x="1087" y="663"/>
                </a:lnTo>
                <a:lnTo>
                  <a:pt x="1077" y="657"/>
                </a:lnTo>
                <a:lnTo>
                  <a:pt x="1066" y="651"/>
                </a:lnTo>
                <a:lnTo>
                  <a:pt x="1066" y="651"/>
                </a:lnTo>
                <a:lnTo>
                  <a:pt x="1057" y="648"/>
                </a:lnTo>
                <a:lnTo>
                  <a:pt x="1049" y="644"/>
                </a:lnTo>
                <a:lnTo>
                  <a:pt x="1042" y="642"/>
                </a:lnTo>
                <a:lnTo>
                  <a:pt x="1042" y="494"/>
                </a:lnTo>
                <a:lnTo>
                  <a:pt x="1042" y="494"/>
                </a:lnTo>
                <a:lnTo>
                  <a:pt x="1079" y="488"/>
                </a:lnTo>
                <a:lnTo>
                  <a:pt x="1111" y="485"/>
                </a:lnTo>
                <a:lnTo>
                  <a:pt x="1136" y="482"/>
                </a:lnTo>
                <a:lnTo>
                  <a:pt x="1136" y="482"/>
                </a:lnTo>
                <a:lnTo>
                  <a:pt x="1161" y="481"/>
                </a:lnTo>
                <a:lnTo>
                  <a:pt x="1191" y="480"/>
                </a:lnTo>
                <a:lnTo>
                  <a:pt x="1206" y="478"/>
                </a:lnTo>
                <a:lnTo>
                  <a:pt x="1218" y="475"/>
                </a:lnTo>
                <a:lnTo>
                  <a:pt x="1227" y="472"/>
                </a:lnTo>
                <a:lnTo>
                  <a:pt x="1231" y="470"/>
                </a:lnTo>
                <a:lnTo>
                  <a:pt x="1233" y="468"/>
                </a:lnTo>
                <a:lnTo>
                  <a:pt x="1233" y="468"/>
                </a:lnTo>
                <a:lnTo>
                  <a:pt x="1236" y="462"/>
                </a:lnTo>
                <a:lnTo>
                  <a:pt x="1237" y="457"/>
                </a:lnTo>
                <a:lnTo>
                  <a:pt x="1238" y="451"/>
                </a:lnTo>
                <a:lnTo>
                  <a:pt x="1237" y="445"/>
                </a:lnTo>
                <a:lnTo>
                  <a:pt x="1236" y="440"/>
                </a:lnTo>
                <a:lnTo>
                  <a:pt x="1233" y="435"/>
                </a:lnTo>
                <a:lnTo>
                  <a:pt x="1231" y="432"/>
                </a:lnTo>
                <a:lnTo>
                  <a:pt x="1229" y="429"/>
                </a:lnTo>
                <a:lnTo>
                  <a:pt x="1229" y="429"/>
                </a:lnTo>
                <a:lnTo>
                  <a:pt x="1214" y="421"/>
                </a:lnTo>
                <a:lnTo>
                  <a:pt x="1207" y="417"/>
                </a:lnTo>
                <a:lnTo>
                  <a:pt x="1207" y="417"/>
                </a:lnTo>
                <a:lnTo>
                  <a:pt x="1235" y="415"/>
                </a:lnTo>
                <a:lnTo>
                  <a:pt x="1265" y="412"/>
                </a:lnTo>
                <a:lnTo>
                  <a:pt x="1300" y="408"/>
                </a:lnTo>
                <a:lnTo>
                  <a:pt x="1338" y="402"/>
                </a:lnTo>
                <a:lnTo>
                  <a:pt x="1376" y="394"/>
                </a:lnTo>
                <a:lnTo>
                  <a:pt x="1392" y="389"/>
                </a:lnTo>
                <a:lnTo>
                  <a:pt x="1407" y="385"/>
                </a:lnTo>
                <a:lnTo>
                  <a:pt x="1420" y="380"/>
                </a:lnTo>
                <a:lnTo>
                  <a:pt x="1432" y="374"/>
                </a:lnTo>
                <a:lnTo>
                  <a:pt x="1432" y="374"/>
                </a:lnTo>
                <a:lnTo>
                  <a:pt x="1449" y="361"/>
                </a:lnTo>
                <a:lnTo>
                  <a:pt x="1465" y="350"/>
                </a:lnTo>
                <a:lnTo>
                  <a:pt x="1477" y="339"/>
                </a:lnTo>
                <a:lnTo>
                  <a:pt x="1485" y="329"/>
                </a:lnTo>
                <a:lnTo>
                  <a:pt x="1491" y="321"/>
                </a:lnTo>
                <a:lnTo>
                  <a:pt x="1492" y="318"/>
                </a:lnTo>
                <a:lnTo>
                  <a:pt x="1492" y="315"/>
                </a:lnTo>
                <a:lnTo>
                  <a:pt x="1491" y="312"/>
                </a:lnTo>
                <a:lnTo>
                  <a:pt x="1490" y="310"/>
                </a:lnTo>
                <a:lnTo>
                  <a:pt x="1486" y="309"/>
                </a:lnTo>
                <a:lnTo>
                  <a:pt x="1483" y="307"/>
                </a:lnTo>
                <a:lnTo>
                  <a:pt x="1483" y="307"/>
                </a:lnTo>
                <a:lnTo>
                  <a:pt x="1469" y="306"/>
                </a:lnTo>
                <a:lnTo>
                  <a:pt x="1453" y="306"/>
                </a:lnTo>
                <a:lnTo>
                  <a:pt x="1409" y="306"/>
                </a:lnTo>
                <a:lnTo>
                  <a:pt x="1366" y="306"/>
                </a:lnTo>
                <a:lnTo>
                  <a:pt x="1335" y="305"/>
                </a:lnTo>
                <a:lnTo>
                  <a:pt x="1335" y="305"/>
                </a:lnTo>
                <a:lnTo>
                  <a:pt x="1230" y="304"/>
                </a:lnTo>
                <a:lnTo>
                  <a:pt x="1146" y="303"/>
                </a:lnTo>
                <a:lnTo>
                  <a:pt x="1146" y="303"/>
                </a:lnTo>
                <a:lnTo>
                  <a:pt x="1152" y="271"/>
                </a:lnTo>
                <a:lnTo>
                  <a:pt x="1162" y="202"/>
                </a:lnTo>
                <a:lnTo>
                  <a:pt x="1167" y="165"/>
                </a:lnTo>
                <a:lnTo>
                  <a:pt x="1171" y="132"/>
                </a:lnTo>
                <a:lnTo>
                  <a:pt x="1171" y="119"/>
                </a:lnTo>
                <a:lnTo>
                  <a:pt x="1171" y="108"/>
                </a:lnTo>
                <a:lnTo>
                  <a:pt x="1170" y="101"/>
                </a:lnTo>
                <a:lnTo>
                  <a:pt x="1170" y="99"/>
                </a:lnTo>
                <a:lnTo>
                  <a:pt x="1168" y="97"/>
                </a:lnTo>
                <a:lnTo>
                  <a:pt x="1168" y="97"/>
                </a:lnTo>
                <a:lnTo>
                  <a:pt x="1159" y="91"/>
                </a:lnTo>
                <a:lnTo>
                  <a:pt x="1152" y="89"/>
                </a:lnTo>
                <a:lnTo>
                  <a:pt x="1149" y="89"/>
                </a:lnTo>
                <a:lnTo>
                  <a:pt x="1147" y="89"/>
                </a:lnTo>
                <a:lnTo>
                  <a:pt x="1144" y="91"/>
                </a:lnTo>
                <a:lnTo>
                  <a:pt x="1141" y="95"/>
                </a:lnTo>
                <a:lnTo>
                  <a:pt x="1141" y="95"/>
                </a:lnTo>
                <a:lnTo>
                  <a:pt x="1100" y="161"/>
                </a:lnTo>
                <a:lnTo>
                  <a:pt x="1064" y="221"/>
                </a:lnTo>
                <a:lnTo>
                  <a:pt x="975" y="223"/>
                </a:lnTo>
                <a:lnTo>
                  <a:pt x="1057" y="41"/>
                </a:lnTo>
                <a:lnTo>
                  <a:pt x="1057" y="41"/>
                </a:lnTo>
                <a:lnTo>
                  <a:pt x="1059" y="35"/>
                </a:lnTo>
                <a:lnTo>
                  <a:pt x="1060" y="27"/>
                </a:lnTo>
                <a:lnTo>
                  <a:pt x="1061" y="19"/>
                </a:lnTo>
                <a:lnTo>
                  <a:pt x="1060" y="11"/>
                </a:lnTo>
                <a:lnTo>
                  <a:pt x="1059" y="7"/>
                </a:lnTo>
                <a:lnTo>
                  <a:pt x="1058" y="5"/>
                </a:lnTo>
                <a:lnTo>
                  <a:pt x="1055" y="2"/>
                </a:lnTo>
                <a:lnTo>
                  <a:pt x="1052" y="1"/>
                </a:lnTo>
                <a:lnTo>
                  <a:pt x="1047" y="0"/>
                </a:lnTo>
                <a:lnTo>
                  <a:pt x="1042" y="0"/>
                </a:lnTo>
                <a:lnTo>
                  <a:pt x="1042" y="0"/>
                </a:lnTo>
                <a:lnTo>
                  <a:pt x="1023" y="3"/>
                </a:lnTo>
                <a:lnTo>
                  <a:pt x="1010" y="7"/>
                </a:lnTo>
                <a:lnTo>
                  <a:pt x="1002" y="9"/>
                </a:lnTo>
                <a:lnTo>
                  <a:pt x="1000" y="12"/>
                </a:lnTo>
                <a:lnTo>
                  <a:pt x="999" y="14"/>
                </a:lnTo>
                <a:lnTo>
                  <a:pt x="999" y="14"/>
                </a:lnTo>
                <a:lnTo>
                  <a:pt x="996" y="25"/>
                </a:lnTo>
                <a:lnTo>
                  <a:pt x="993" y="30"/>
                </a:lnTo>
                <a:lnTo>
                  <a:pt x="987" y="36"/>
                </a:lnTo>
                <a:lnTo>
                  <a:pt x="987" y="36"/>
                </a:lnTo>
                <a:lnTo>
                  <a:pt x="947" y="73"/>
                </a:lnTo>
                <a:lnTo>
                  <a:pt x="872" y="145"/>
                </a:lnTo>
                <a:lnTo>
                  <a:pt x="766" y="245"/>
                </a:lnTo>
                <a:lnTo>
                  <a:pt x="766" y="245"/>
                </a:lnTo>
                <a:lnTo>
                  <a:pt x="676" y="254"/>
                </a:lnTo>
                <a:lnTo>
                  <a:pt x="615" y="260"/>
                </a:lnTo>
                <a:lnTo>
                  <a:pt x="593" y="262"/>
                </a:lnTo>
                <a:lnTo>
                  <a:pt x="585" y="262"/>
                </a:lnTo>
                <a:lnTo>
                  <a:pt x="585" y="262"/>
                </a:lnTo>
                <a:lnTo>
                  <a:pt x="581" y="260"/>
                </a:lnTo>
                <a:lnTo>
                  <a:pt x="574" y="260"/>
                </a:lnTo>
                <a:lnTo>
                  <a:pt x="564" y="259"/>
                </a:lnTo>
                <a:lnTo>
                  <a:pt x="553" y="257"/>
                </a:lnTo>
                <a:lnTo>
                  <a:pt x="553" y="257"/>
                </a:lnTo>
                <a:lnTo>
                  <a:pt x="551" y="256"/>
                </a:lnTo>
                <a:lnTo>
                  <a:pt x="552" y="254"/>
                </a:lnTo>
                <a:lnTo>
                  <a:pt x="558" y="253"/>
                </a:lnTo>
                <a:lnTo>
                  <a:pt x="558" y="253"/>
                </a:lnTo>
                <a:lnTo>
                  <a:pt x="558" y="253"/>
                </a:lnTo>
                <a:lnTo>
                  <a:pt x="553" y="253"/>
                </a:lnTo>
                <a:lnTo>
                  <a:pt x="522" y="252"/>
                </a:lnTo>
                <a:lnTo>
                  <a:pt x="522" y="252"/>
                </a:lnTo>
                <a:lnTo>
                  <a:pt x="475" y="252"/>
                </a:lnTo>
                <a:lnTo>
                  <a:pt x="435" y="254"/>
                </a:lnTo>
                <a:lnTo>
                  <a:pt x="364" y="259"/>
                </a:lnTo>
                <a:lnTo>
                  <a:pt x="364" y="259"/>
                </a:lnTo>
                <a:lnTo>
                  <a:pt x="350" y="260"/>
                </a:lnTo>
                <a:lnTo>
                  <a:pt x="337" y="263"/>
                </a:lnTo>
                <a:lnTo>
                  <a:pt x="316" y="268"/>
                </a:lnTo>
                <a:lnTo>
                  <a:pt x="305" y="270"/>
                </a:lnTo>
                <a:lnTo>
                  <a:pt x="299" y="271"/>
                </a:lnTo>
                <a:lnTo>
                  <a:pt x="299" y="271"/>
                </a:lnTo>
                <a:lnTo>
                  <a:pt x="295" y="271"/>
                </a:lnTo>
                <a:lnTo>
                  <a:pt x="287" y="272"/>
                </a:lnTo>
                <a:lnTo>
                  <a:pt x="278" y="274"/>
                </a:lnTo>
                <a:lnTo>
                  <a:pt x="278" y="274"/>
                </a:lnTo>
                <a:lnTo>
                  <a:pt x="275" y="272"/>
                </a:lnTo>
                <a:lnTo>
                  <a:pt x="272" y="271"/>
                </a:lnTo>
                <a:lnTo>
                  <a:pt x="268" y="270"/>
                </a:lnTo>
                <a:lnTo>
                  <a:pt x="263" y="271"/>
                </a:lnTo>
                <a:lnTo>
                  <a:pt x="258" y="272"/>
                </a:lnTo>
                <a:lnTo>
                  <a:pt x="254" y="277"/>
                </a:lnTo>
                <a:lnTo>
                  <a:pt x="249" y="283"/>
                </a:lnTo>
                <a:lnTo>
                  <a:pt x="249" y="283"/>
                </a:lnTo>
                <a:lnTo>
                  <a:pt x="245" y="292"/>
                </a:lnTo>
                <a:lnTo>
                  <a:pt x="243" y="301"/>
                </a:lnTo>
                <a:lnTo>
                  <a:pt x="242" y="310"/>
                </a:lnTo>
                <a:lnTo>
                  <a:pt x="243" y="318"/>
                </a:lnTo>
                <a:lnTo>
                  <a:pt x="244" y="332"/>
                </a:lnTo>
                <a:lnTo>
                  <a:pt x="244" y="335"/>
                </a:lnTo>
                <a:lnTo>
                  <a:pt x="244" y="336"/>
                </a:lnTo>
                <a:lnTo>
                  <a:pt x="244" y="336"/>
                </a:lnTo>
                <a:close/>
                <a:moveTo>
                  <a:pt x="836" y="237"/>
                </a:moveTo>
                <a:lnTo>
                  <a:pt x="989" y="95"/>
                </a:lnTo>
                <a:lnTo>
                  <a:pt x="915" y="237"/>
                </a:lnTo>
                <a:lnTo>
                  <a:pt x="836" y="237"/>
                </a:lnTo>
                <a:close/>
                <a:moveTo>
                  <a:pt x="1110" y="221"/>
                </a:moveTo>
                <a:lnTo>
                  <a:pt x="1131" y="180"/>
                </a:lnTo>
                <a:lnTo>
                  <a:pt x="1126" y="223"/>
                </a:lnTo>
                <a:lnTo>
                  <a:pt x="1110" y="221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52CA184A-26AA-41D0-AC1A-89EE6640D1C6}"/>
              </a:ext>
            </a:extLst>
          </p:cNvPr>
          <p:cNvSpPr>
            <a:spLocks noEditPoints="1"/>
          </p:cNvSpPr>
          <p:nvPr/>
        </p:nvSpPr>
        <p:spPr bwMode="auto">
          <a:xfrm>
            <a:off x="6659112" y="4349693"/>
            <a:ext cx="2518615" cy="1499015"/>
          </a:xfrm>
          <a:custGeom>
            <a:avLst/>
            <a:gdLst>
              <a:gd name="T0" fmla="*/ 730 w 1492"/>
              <a:gd name="T1" fmla="*/ 634 h 888"/>
              <a:gd name="T2" fmla="*/ 857 w 1492"/>
              <a:gd name="T3" fmla="*/ 714 h 888"/>
              <a:gd name="T4" fmla="*/ 870 w 1492"/>
              <a:gd name="T5" fmla="*/ 760 h 888"/>
              <a:gd name="T6" fmla="*/ 968 w 1492"/>
              <a:gd name="T7" fmla="*/ 854 h 888"/>
              <a:gd name="T8" fmla="*/ 992 w 1492"/>
              <a:gd name="T9" fmla="*/ 857 h 888"/>
              <a:gd name="T10" fmla="*/ 1076 w 1492"/>
              <a:gd name="T11" fmla="*/ 860 h 888"/>
              <a:gd name="T12" fmla="*/ 987 w 1492"/>
              <a:gd name="T13" fmla="*/ 836 h 888"/>
              <a:gd name="T14" fmla="*/ 982 w 1492"/>
              <a:gd name="T15" fmla="*/ 650 h 888"/>
              <a:gd name="T16" fmla="*/ 1352 w 1492"/>
              <a:gd name="T17" fmla="*/ 602 h 888"/>
              <a:gd name="T18" fmla="*/ 1412 w 1492"/>
              <a:gd name="T19" fmla="*/ 551 h 888"/>
              <a:gd name="T20" fmla="*/ 1472 w 1492"/>
              <a:gd name="T21" fmla="*/ 487 h 888"/>
              <a:gd name="T22" fmla="*/ 1488 w 1492"/>
              <a:gd name="T23" fmla="*/ 443 h 888"/>
              <a:gd name="T24" fmla="*/ 1477 w 1492"/>
              <a:gd name="T25" fmla="*/ 414 h 888"/>
              <a:gd name="T26" fmla="*/ 1435 w 1492"/>
              <a:gd name="T27" fmla="*/ 367 h 888"/>
              <a:gd name="T28" fmla="*/ 1253 w 1492"/>
              <a:gd name="T29" fmla="*/ 336 h 888"/>
              <a:gd name="T30" fmla="*/ 1025 w 1492"/>
              <a:gd name="T31" fmla="*/ 58 h 888"/>
              <a:gd name="T32" fmla="*/ 965 w 1492"/>
              <a:gd name="T33" fmla="*/ 70 h 888"/>
              <a:gd name="T34" fmla="*/ 939 w 1492"/>
              <a:gd name="T35" fmla="*/ 181 h 888"/>
              <a:gd name="T36" fmla="*/ 903 w 1492"/>
              <a:gd name="T37" fmla="*/ 85 h 888"/>
              <a:gd name="T38" fmla="*/ 883 w 1492"/>
              <a:gd name="T39" fmla="*/ 2 h 888"/>
              <a:gd name="T40" fmla="*/ 840 w 1492"/>
              <a:gd name="T41" fmla="*/ 31 h 888"/>
              <a:gd name="T42" fmla="*/ 714 w 1492"/>
              <a:gd name="T43" fmla="*/ 379 h 888"/>
              <a:gd name="T44" fmla="*/ 568 w 1492"/>
              <a:gd name="T45" fmla="*/ 362 h 888"/>
              <a:gd name="T46" fmla="*/ 374 w 1492"/>
              <a:gd name="T47" fmla="*/ 356 h 888"/>
              <a:gd name="T48" fmla="*/ 277 w 1492"/>
              <a:gd name="T49" fmla="*/ 371 h 888"/>
              <a:gd name="T50" fmla="*/ 177 w 1492"/>
              <a:gd name="T51" fmla="*/ 305 h 888"/>
              <a:gd name="T52" fmla="*/ 31 w 1492"/>
              <a:gd name="T53" fmla="*/ 199 h 888"/>
              <a:gd name="T54" fmla="*/ 163 w 1492"/>
              <a:gd name="T55" fmla="*/ 309 h 888"/>
              <a:gd name="T56" fmla="*/ 185 w 1492"/>
              <a:gd name="T57" fmla="*/ 405 h 888"/>
              <a:gd name="T58" fmla="*/ 0 w 1492"/>
              <a:gd name="T59" fmla="*/ 260 h 888"/>
              <a:gd name="T60" fmla="*/ 192 w 1492"/>
              <a:gd name="T61" fmla="*/ 456 h 888"/>
              <a:gd name="T62" fmla="*/ 215 w 1492"/>
              <a:gd name="T63" fmla="*/ 632 h 888"/>
              <a:gd name="T64" fmla="*/ 277 w 1492"/>
              <a:gd name="T65" fmla="*/ 647 h 888"/>
              <a:gd name="T66" fmla="*/ 357 w 1492"/>
              <a:gd name="T67" fmla="*/ 620 h 888"/>
              <a:gd name="T68" fmla="*/ 308 w 1492"/>
              <a:gd name="T69" fmla="*/ 657 h 888"/>
              <a:gd name="T70" fmla="*/ 277 w 1492"/>
              <a:gd name="T71" fmla="*/ 713 h 888"/>
              <a:gd name="T72" fmla="*/ 266 w 1492"/>
              <a:gd name="T73" fmla="*/ 819 h 888"/>
              <a:gd name="T74" fmla="*/ 195 w 1492"/>
              <a:gd name="T75" fmla="*/ 834 h 888"/>
              <a:gd name="T76" fmla="*/ 277 w 1492"/>
              <a:gd name="T77" fmla="*/ 831 h 888"/>
              <a:gd name="T78" fmla="*/ 286 w 1492"/>
              <a:gd name="T79" fmla="*/ 756 h 888"/>
              <a:gd name="T80" fmla="*/ 356 w 1492"/>
              <a:gd name="T81" fmla="*/ 754 h 888"/>
              <a:gd name="T82" fmla="*/ 360 w 1492"/>
              <a:gd name="T83" fmla="*/ 732 h 888"/>
              <a:gd name="T84" fmla="*/ 404 w 1492"/>
              <a:gd name="T85" fmla="*/ 632 h 888"/>
              <a:gd name="T86" fmla="*/ 541 w 1492"/>
              <a:gd name="T87" fmla="*/ 669 h 888"/>
              <a:gd name="T88" fmla="*/ 529 w 1492"/>
              <a:gd name="T89" fmla="*/ 871 h 888"/>
              <a:gd name="T90" fmla="*/ 544 w 1492"/>
              <a:gd name="T91" fmla="*/ 881 h 888"/>
              <a:gd name="T92" fmla="*/ 580 w 1492"/>
              <a:gd name="T93" fmla="*/ 884 h 888"/>
              <a:gd name="T94" fmla="*/ 584 w 1492"/>
              <a:gd name="T95" fmla="*/ 867 h 888"/>
              <a:gd name="T96" fmla="*/ 590 w 1492"/>
              <a:gd name="T97" fmla="*/ 656 h 888"/>
              <a:gd name="T98" fmla="*/ 629 w 1492"/>
              <a:gd name="T99" fmla="*/ 649 h 888"/>
              <a:gd name="T100" fmla="*/ 911 w 1492"/>
              <a:gd name="T101" fmla="*/ 641 h 888"/>
              <a:gd name="T102" fmla="*/ 869 w 1492"/>
              <a:gd name="T103" fmla="*/ 729 h 888"/>
              <a:gd name="T104" fmla="*/ 988 w 1492"/>
              <a:gd name="T105" fmla="*/ 164 h 888"/>
              <a:gd name="T106" fmla="*/ 990 w 1492"/>
              <a:gd name="T107" fmla="*/ 174 h 888"/>
              <a:gd name="T108" fmla="*/ 974 w 1492"/>
              <a:gd name="T109" fmla="*/ 346 h 888"/>
              <a:gd name="T110" fmla="*/ 804 w 1492"/>
              <a:gd name="T111" fmla="*/ 281 h 888"/>
              <a:gd name="T112" fmla="*/ 862 w 1492"/>
              <a:gd name="T113" fmla="*/ 123 h 888"/>
              <a:gd name="T114" fmla="*/ 876 w 1492"/>
              <a:gd name="T115" fmla="*/ 152 h 888"/>
              <a:gd name="T116" fmla="*/ 292 w 1492"/>
              <a:gd name="T117" fmla="*/ 714 h 888"/>
              <a:gd name="T118" fmla="*/ 287 w 1492"/>
              <a:gd name="T119" fmla="*/ 739 h 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92" h="888">
                <a:moveTo>
                  <a:pt x="691" y="644"/>
                </a:moveTo>
                <a:lnTo>
                  <a:pt x="691" y="644"/>
                </a:lnTo>
                <a:lnTo>
                  <a:pt x="700" y="642"/>
                </a:lnTo>
                <a:lnTo>
                  <a:pt x="712" y="639"/>
                </a:lnTo>
                <a:lnTo>
                  <a:pt x="732" y="633"/>
                </a:lnTo>
                <a:lnTo>
                  <a:pt x="732" y="633"/>
                </a:lnTo>
                <a:lnTo>
                  <a:pt x="735" y="632"/>
                </a:lnTo>
                <a:lnTo>
                  <a:pt x="732" y="633"/>
                </a:lnTo>
                <a:lnTo>
                  <a:pt x="732" y="633"/>
                </a:lnTo>
                <a:lnTo>
                  <a:pt x="730" y="634"/>
                </a:lnTo>
                <a:lnTo>
                  <a:pt x="730" y="636"/>
                </a:lnTo>
                <a:lnTo>
                  <a:pt x="732" y="637"/>
                </a:lnTo>
                <a:lnTo>
                  <a:pt x="742" y="639"/>
                </a:lnTo>
                <a:lnTo>
                  <a:pt x="764" y="641"/>
                </a:lnTo>
                <a:lnTo>
                  <a:pt x="764" y="641"/>
                </a:lnTo>
                <a:lnTo>
                  <a:pt x="811" y="642"/>
                </a:lnTo>
                <a:lnTo>
                  <a:pt x="860" y="642"/>
                </a:lnTo>
                <a:lnTo>
                  <a:pt x="860" y="642"/>
                </a:lnTo>
                <a:lnTo>
                  <a:pt x="857" y="714"/>
                </a:lnTo>
                <a:lnTo>
                  <a:pt x="857" y="714"/>
                </a:lnTo>
                <a:lnTo>
                  <a:pt x="856" y="741"/>
                </a:lnTo>
                <a:lnTo>
                  <a:pt x="857" y="749"/>
                </a:lnTo>
                <a:lnTo>
                  <a:pt x="857" y="754"/>
                </a:lnTo>
                <a:lnTo>
                  <a:pt x="857" y="754"/>
                </a:lnTo>
                <a:lnTo>
                  <a:pt x="859" y="761"/>
                </a:lnTo>
                <a:lnTo>
                  <a:pt x="862" y="764"/>
                </a:lnTo>
                <a:lnTo>
                  <a:pt x="864" y="764"/>
                </a:lnTo>
                <a:lnTo>
                  <a:pt x="865" y="762"/>
                </a:lnTo>
                <a:lnTo>
                  <a:pt x="865" y="762"/>
                </a:lnTo>
                <a:lnTo>
                  <a:pt x="870" y="760"/>
                </a:lnTo>
                <a:lnTo>
                  <a:pt x="875" y="759"/>
                </a:lnTo>
                <a:lnTo>
                  <a:pt x="882" y="758"/>
                </a:lnTo>
                <a:lnTo>
                  <a:pt x="882" y="758"/>
                </a:lnTo>
                <a:lnTo>
                  <a:pt x="946" y="766"/>
                </a:lnTo>
                <a:lnTo>
                  <a:pt x="946" y="766"/>
                </a:lnTo>
                <a:lnTo>
                  <a:pt x="962" y="820"/>
                </a:lnTo>
                <a:lnTo>
                  <a:pt x="968" y="846"/>
                </a:lnTo>
                <a:lnTo>
                  <a:pt x="968" y="846"/>
                </a:lnTo>
                <a:lnTo>
                  <a:pt x="968" y="849"/>
                </a:lnTo>
                <a:lnTo>
                  <a:pt x="968" y="854"/>
                </a:lnTo>
                <a:lnTo>
                  <a:pt x="968" y="854"/>
                </a:lnTo>
                <a:lnTo>
                  <a:pt x="968" y="858"/>
                </a:lnTo>
                <a:lnTo>
                  <a:pt x="969" y="859"/>
                </a:lnTo>
                <a:lnTo>
                  <a:pt x="970" y="859"/>
                </a:lnTo>
                <a:lnTo>
                  <a:pt x="970" y="859"/>
                </a:lnTo>
                <a:lnTo>
                  <a:pt x="974" y="860"/>
                </a:lnTo>
                <a:lnTo>
                  <a:pt x="984" y="859"/>
                </a:lnTo>
                <a:lnTo>
                  <a:pt x="984" y="859"/>
                </a:lnTo>
                <a:lnTo>
                  <a:pt x="989" y="859"/>
                </a:lnTo>
                <a:lnTo>
                  <a:pt x="992" y="857"/>
                </a:lnTo>
                <a:lnTo>
                  <a:pt x="995" y="853"/>
                </a:lnTo>
                <a:lnTo>
                  <a:pt x="999" y="852"/>
                </a:lnTo>
                <a:lnTo>
                  <a:pt x="1004" y="852"/>
                </a:lnTo>
                <a:lnTo>
                  <a:pt x="1012" y="852"/>
                </a:lnTo>
                <a:lnTo>
                  <a:pt x="1024" y="854"/>
                </a:lnTo>
                <a:lnTo>
                  <a:pt x="1024" y="854"/>
                </a:lnTo>
                <a:lnTo>
                  <a:pt x="1070" y="864"/>
                </a:lnTo>
                <a:lnTo>
                  <a:pt x="1087" y="867"/>
                </a:lnTo>
                <a:lnTo>
                  <a:pt x="1087" y="867"/>
                </a:lnTo>
                <a:lnTo>
                  <a:pt x="1076" y="860"/>
                </a:lnTo>
                <a:lnTo>
                  <a:pt x="1055" y="848"/>
                </a:lnTo>
                <a:lnTo>
                  <a:pt x="1055" y="848"/>
                </a:lnTo>
                <a:lnTo>
                  <a:pt x="1046" y="842"/>
                </a:lnTo>
                <a:lnTo>
                  <a:pt x="1036" y="838"/>
                </a:lnTo>
                <a:lnTo>
                  <a:pt x="1028" y="835"/>
                </a:lnTo>
                <a:lnTo>
                  <a:pt x="1018" y="834"/>
                </a:lnTo>
                <a:lnTo>
                  <a:pt x="1018" y="834"/>
                </a:lnTo>
                <a:lnTo>
                  <a:pt x="999" y="835"/>
                </a:lnTo>
                <a:lnTo>
                  <a:pt x="992" y="835"/>
                </a:lnTo>
                <a:lnTo>
                  <a:pt x="987" y="836"/>
                </a:lnTo>
                <a:lnTo>
                  <a:pt x="987" y="836"/>
                </a:lnTo>
                <a:lnTo>
                  <a:pt x="983" y="834"/>
                </a:lnTo>
                <a:lnTo>
                  <a:pt x="981" y="830"/>
                </a:lnTo>
                <a:lnTo>
                  <a:pt x="978" y="825"/>
                </a:lnTo>
                <a:lnTo>
                  <a:pt x="978" y="825"/>
                </a:lnTo>
                <a:lnTo>
                  <a:pt x="974" y="795"/>
                </a:lnTo>
                <a:lnTo>
                  <a:pt x="964" y="733"/>
                </a:lnTo>
                <a:lnTo>
                  <a:pt x="951" y="647"/>
                </a:lnTo>
                <a:lnTo>
                  <a:pt x="951" y="647"/>
                </a:lnTo>
                <a:lnTo>
                  <a:pt x="982" y="650"/>
                </a:lnTo>
                <a:lnTo>
                  <a:pt x="1021" y="653"/>
                </a:lnTo>
                <a:lnTo>
                  <a:pt x="1075" y="655"/>
                </a:lnTo>
                <a:lnTo>
                  <a:pt x="1075" y="655"/>
                </a:lnTo>
                <a:lnTo>
                  <a:pt x="1092" y="655"/>
                </a:lnTo>
                <a:lnTo>
                  <a:pt x="1111" y="654"/>
                </a:lnTo>
                <a:lnTo>
                  <a:pt x="1157" y="648"/>
                </a:lnTo>
                <a:lnTo>
                  <a:pt x="1207" y="639"/>
                </a:lnTo>
                <a:lnTo>
                  <a:pt x="1259" y="627"/>
                </a:lnTo>
                <a:lnTo>
                  <a:pt x="1308" y="615"/>
                </a:lnTo>
                <a:lnTo>
                  <a:pt x="1352" y="602"/>
                </a:lnTo>
                <a:lnTo>
                  <a:pt x="1370" y="595"/>
                </a:lnTo>
                <a:lnTo>
                  <a:pt x="1384" y="589"/>
                </a:lnTo>
                <a:lnTo>
                  <a:pt x="1396" y="581"/>
                </a:lnTo>
                <a:lnTo>
                  <a:pt x="1403" y="575"/>
                </a:lnTo>
                <a:lnTo>
                  <a:pt x="1403" y="575"/>
                </a:lnTo>
                <a:lnTo>
                  <a:pt x="1408" y="571"/>
                </a:lnTo>
                <a:lnTo>
                  <a:pt x="1411" y="564"/>
                </a:lnTo>
                <a:lnTo>
                  <a:pt x="1413" y="560"/>
                </a:lnTo>
                <a:lnTo>
                  <a:pt x="1413" y="555"/>
                </a:lnTo>
                <a:lnTo>
                  <a:pt x="1412" y="551"/>
                </a:lnTo>
                <a:lnTo>
                  <a:pt x="1411" y="546"/>
                </a:lnTo>
                <a:lnTo>
                  <a:pt x="1406" y="540"/>
                </a:lnTo>
                <a:lnTo>
                  <a:pt x="1400" y="534"/>
                </a:lnTo>
                <a:lnTo>
                  <a:pt x="1392" y="531"/>
                </a:lnTo>
                <a:lnTo>
                  <a:pt x="1386" y="527"/>
                </a:lnTo>
                <a:lnTo>
                  <a:pt x="1386" y="527"/>
                </a:lnTo>
                <a:lnTo>
                  <a:pt x="1402" y="521"/>
                </a:lnTo>
                <a:lnTo>
                  <a:pt x="1436" y="507"/>
                </a:lnTo>
                <a:lnTo>
                  <a:pt x="1455" y="497"/>
                </a:lnTo>
                <a:lnTo>
                  <a:pt x="1472" y="487"/>
                </a:lnTo>
                <a:lnTo>
                  <a:pt x="1479" y="482"/>
                </a:lnTo>
                <a:lnTo>
                  <a:pt x="1485" y="478"/>
                </a:lnTo>
                <a:lnTo>
                  <a:pt x="1489" y="473"/>
                </a:lnTo>
                <a:lnTo>
                  <a:pt x="1491" y="468"/>
                </a:lnTo>
                <a:lnTo>
                  <a:pt x="1491" y="468"/>
                </a:lnTo>
                <a:lnTo>
                  <a:pt x="1492" y="460"/>
                </a:lnTo>
                <a:lnTo>
                  <a:pt x="1492" y="453"/>
                </a:lnTo>
                <a:lnTo>
                  <a:pt x="1491" y="449"/>
                </a:lnTo>
                <a:lnTo>
                  <a:pt x="1490" y="445"/>
                </a:lnTo>
                <a:lnTo>
                  <a:pt x="1488" y="443"/>
                </a:lnTo>
                <a:lnTo>
                  <a:pt x="1485" y="441"/>
                </a:lnTo>
                <a:lnTo>
                  <a:pt x="1483" y="439"/>
                </a:lnTo>
                <a:lnTo>
                  <a:pt x="1483" y="439"/>
                </a:lnTo>
                <a:lnTo>
                  <a:pt x="1482" y="439"/>
                </a:lnTo>
                <a:lnTo>
                  <a:pt x="1483" y="437"/>
                </a:lnTo>
                <a:lnTo>
                  <a:pt x="1486" y="432"/>
                </a:lnTo>
                <a:lnTo>
                  <a:pt x="1486" y="428"/>
                </a:lnTo>
                <a:lnTo>
                  <a:pt x="1485" y="423"/>
                </a:lnTo>
                <a:lnTo>
                  <a:pt x="1483" y="418"/>
                </a:lnTo>
                <a:lnTo>
                  <a:pt x="1477" y="414"/>
                </a:lnTo>
                <a:lnTo>
                  <a:pt x="1477" y="414"/>
                </a:lnTo>
                <a:lnTo>
                  <a:pt x="1465" y="404"/>
                </a:lnTo>
                <a:lnTo>
                  <a:pt x="1457" y="398"/>
                </a:lnTo>
                <a:lnTo>
                  <a:pt x="1453" y="392"/>
                </a:lnTo>
                <a:lnTo>
                  <a:pt x="1448" y="388"/>
                </a:lnTo>
                <a:lnTo>
                  <a:pt x="1448" y="388"/>
                </a:lnTo>
                <a:lnTo>
                  <a:pt x="1445" y="386"/>
                </a:lnTo>
                <a:lnTo>
                  <a:pt x="1444" y="383"/>
                </a:lnTo>
                <a:lnTo>
                  <a:pt x="1439" y="375"/>
                </a:lnTo>
                <a:lnTo>
                  <a:pt x="1435" y="367"/>
                </a:lnTo>
                <a:lnTo>
                  <a:pt x="1429" y="357"/>
                </a:lnTo>
                <a:lnTo>
                  <a:pt x="1429" y="357"/>
                </a:lnTo>
                <a:lnTo>
                  <a:pt x="1412" y="336"/>
                </a:lnTo>
                <a:lnTo>
                  <a:pt x="1408" y="332"/>
                </a:lnTo>
                <a:lnTo>
                  <a:pt x="1403" y="328"/>
                </a:lnTo>
                <a:lnTo>
                  <a:pt x="1397" y="324"/>
                </a:lnTo>
                <a:lnTo>
                  <a:pt x="1391" y="323"/>
                </a:lnTo>
                <a:lnTo>
                  <a:pt x="1391" y="323"/>
                </a:lnTo>
                <a:lnTo>
                  <a:pt x="1349" y="327"/>
                </a:lnTo>
                <a:lnTo>
                  <a:pt x="1253" y="336"/>
                </a:lnTo>
                <a:lnTo>
                  <a:pt x="993" y="362"/>
                </a:lnTo>
                <a:lnTo>
                  <a:pt x="993" y="362"/>
                </a:lnTo>
                <a:lnTo>
                  <a:pt x="1011" y="223"/>
                </a:lnTo>
                <a:lnTo>
                  <a:pt x="1022" y="145"/>
                </a:lnTo>
                <a:lnTo>
                  <a:pt x="1022" y="145"/>
                </a:lnTo>
                <a:lnTo>
                  <a:pt x="1025" y="101"/>
                </a:lnTo>
                <a:lnTo>
                  <a:pt x="1027" y="78"/>
                </a:lnTo>
                <a:lnTo>
                  <a:pt x="1027" y="63"/>
                </a:lnTo>
                <a:lnTo>
                  <a:pt x="1027" y="63"/>
                </a:lnTo>
                <a:lnTo>
                  <a:pt x="1025" y="58"/>
                </a:lnTo>
                <a:lnTo>
                  <a:pt x="1024" y="55"/>
                </a:lnTo>
                <a:lnTo>
                  <a:pt x="1022" y="54"/>
                </a:lnTo>
                <a:lnTo>
                  <a:pt x="1017" y="54"/>
                </a:lnTo>
                <a:lnTo>
                  <a:pt x="1004" y="56"/>
                </a:lnTo>
                <a:lnTo>
                  <a:pt x="982" y="59"/>
                </a:lnTo>
                <a:lnTo>
                  <a:pt x="982" y="59"/>
                </a:lnTo>
                <a:lnTo>
                  <a:pt x="976" y="60"/>
                </a:lnTo>
                <a:lnTo>
                  <a:pt x="971" y="63"/>
                </a:lnTo>
                <a:lnTo>
                  <a:pt x="968" y="66"/>
                </a:lnTo>
                <a:lnTo>
                  <a:pt x="965" y="70"/>
                </a:lnTo>
                <a:lnTo>
                  <a:pt x="963" y="75"/>
                </a:lnTo>
                <a:lnTo>
                  <a:pt x="962" y="81"/>
                </a:lnTo>
                <a:lnTo>
                  <a:pt x="960" y="93"/>
                </a:lnTo>
                <a:lnTo>
                  <a:pt x="960" y="107"/>
                </a:lnTo>
                <a:lnTo>
                  <a:pt x="959" y="123"/>
                </a:lnTo>
                <a:lnTo>
                  <a:pt x="957" y="140"/>
                </a:lnTo>
                <a:lnTo>
                  <a:pt x="954" y="148"/>
                </a:lnTo>
                <a:lnTo>
                  <a:pt x="951" y="155"/>
                </a:lnTo>
                <a:lnTo>
                  <a:pt x="951" y="155"/>
                </a:lnTo>
                <a:lnTo>
                  <a:pt x="939" y="181"/>
                </a:lnTo>
                <a:lnTo>
                  <a:pt x="934" y="195"/>
                </a:lnTo>
                <a:lnTo>
                  <a:pt x="928" y="206"/>
                </a:lnTo>
                <a:lnTo>
                  <a:pt x="917" y="224"/>
                </a:lnTo>
                <a:lnTo>
                  <a:pt x="917" y="224"/>
                </a:lnTo>
                <a:lnTo>
                  <a:pt x="912" y="230"/>
                </a:lnTo>
                <a:lnTo>
                  <a:pt x="909" y="239"/>
                </a:lnTo>
                <a:lnTo>
                  <a:pt x="900" y="259"/>
                </a:lnTo>
                <a:lnTo>
                  <a:pt x="900" y="259"/>
                </a:lnTo>
                <a:lnTo>
                  <a:pt x="901" y="147"/>
                </a:lnTo>
                <a:lnTo>
                  <a:pt x="903" y="85"/>
                </a:lnTo>
                <a:lnTo>
                  <a:pt x="903" y="85"/>
                </a:lnTo>
                <a:lnTo>
                  <a:pt x="901" y="78"/>
                </a:lnTo>
                <a:lnTo>
                  <a:pt x="900" y="67"/>
                </a:lnTo>
                <a:lnTo>
                  <a:pt x="894" y="42"/>
                </a:lnTo>
                <a:lnTo>
                  <a:pt x="888" y="19"/>
                </a:lnTo>
                <a:lnTo>
                  <a:pt x="886" y="11"/>
                </a:lnTo>
                <a:lnTo>
                  <a:pt x="886" y="6"/>
                </a:lnTo>
                <a:lnTo>
                  <a:pt x="886" y="6"/>
                </a:lnTo>
                <a:lnTo>
                  <a:pt x="884" y="3"/>
                </a:lnTo>
                <a:lnTo>
                  <a:pt x="883" y="2"/>
                </a:lnTo>
                <a:lnTo>
                  <a:pt x="877" y="1"/>
                </a:lnTo>
                <a:lnTo>
                  <a:pt x="869" y="0"/>
                </a:lnTo>
                <a:lnTo>
                  <a:pt x="863" y="0"/>
                </a:lnTo>
                <a:lnTo>
                  <a:pt x="863" y="0"/>
                </a:lnTo>
                <a:lnTo>
                  <a:pt x="859" y="1"/>
                </a:lnTo>
                <a:lnTo>
                  <a:pt x="856" y="3"/>
                </a:lnTo>
                <a:lnTo>
                  <a:pt x="848" y="14"/>
                </a:lnTo>
                <a:lnTo>
                  <a:pt x="842" y="25"/>
                </a:lnTo>
                <a:lnTo>
                  <a:pt x="840" y="31"/>
                </a:lnTo>
                <a:lnTo>
                  <a:pt x="840" y="31"/>
                </a:lnTo>
                <a:lnTo>
                  <a:pt x="836" y="52"/>
                </a:lnTo>
                <a:lnTo>
                  <a:pt x="827" y="100"/>
                </a:lnTo>
                <a:lnTo>
                  <a:pt x="819" y="129"/>
                </a:lnTo>
                <a:lnTo>
                  <a:pt x="812" y="158"/>
                </a:lnTo>
                <a:lnTo>
                  <a:pt x="804" y="186"/>
                </a:lnTo>
                <a:lnTo>
                  <a:pt x="794" y="210"/>
                </a:lnTo>
                <a:lnTo>
                  <a:pt x="794" y="210"/>
                </a:lnTo>
                <a:lnTo>
                  <a:pt x="777" y="248"/>
                </a:lnTo>
                <a:lnTo>
                  <a:pt x="756" y="294"/>
                </a:lnTo>
                <a:lnTo>
                  <a:pt x="714" y="379"/>
                </a:lnTo>
                <a:lnTo>
                  <a:pt x="714" y="379"/>
                </a:lnTo>
                <a:lnTo>
                  <a:pt x="662" y="377"/>
                </a:lnTo>
                <a:lnTo>
                  <a:pt x="662" y="377"/>
                </a:lnTo>
                <a:lnTo>
                  <a:pt x="621" y="377"/>
                </a:lnTo>
                <a:lnTo>
                  <a:pt x="576" y="377"/>
                </a:lnTo>
                <a:lnTo>
                  <a:pt x="576" y="377"/>
                </a:lnTo>
                <a:lnTo>
                  <a:pt x="575" y="376"/>
                </a:lnTo>
                <a:lnTo>
                  <a:pt x="574" y="374"/>
                </a:lnTo>
                <a:lnTo>
                  <a:pt x="572" y="369"/>
                </a:lnTo>
                <a:lnTo>
                  <a:pt x="568" y="362"/>
                </a:lnTo>
                <a:lnTo>
                  <a:pt x="566" y="359"/>
                </a:lnTo>
                <a:lnTo>
                  <a:pt x="563" y="357"/>
                </a:lnTo>
                <a:lnTo>
                  <a:pt x="563" y="357"/>
                </a:lnTo>
                <a:lnTo>
                  <a:pt x="558" y="356"/>
                </a:lnTo>
                <a:lnTo>
                  <a:pt x="552" y="356"/>
                </a:lnTo>
                <a:lnTo>
                  <a:pt x="531" y="356"/>
                </a:lnTo>
                <a:lnTo>
                  <a:pt x="498" y="357"/>
                </a:lnTo>
                <a:lnTo>
                  <a:pt x="455" y="357"/>
                </a:lnTo>
                <a:lnTo>
                  <a:pt x="455" y="357"/>
                </a:lnTo>
                <a:lnTo>
                  <a:pt x="374" y="356"/>
                </a:lnTo>
                <a:lnTo>
                  <a:pt x="349" y="356"/>
                </a:lnTo>
                <a:lnTo>
                  <a:pt x="342" y="356"/>
                </a:lnTo>
                <a:lnTo>
                  <a:pt x="337" y="357"/>
                </a:lnTo>
                <a:lnTo>
                  <a:pt x="337" y="357"/>
                </a:lnTo>
                <a:lnTo>
                  <a:pt x="325" y="364"/>
                </a:lnTo>
                <a:lnTo>
                  <a:pt x="320" y="369"/>
                </a:lnTo>
                <a:lnTo>
                  <a:pt x="320" y="369"/>
                </a:lnTo>
                <a:lnTo>
                  <a:pt x="314" y="369"/>
                </a:lnTo>
                <a:lnTo>
                  <a:pt x="298" y="369"/>
                </a:lnTo>
                <a:lnTo>
                  <a:pt x="277" y="371"/>
                </a:lnTo>
                <a:lnTo>
                  <a:pt x="263" y="374"/>
                </a:lnTo>
                <a:lnTo>
                  <a:pt x="251" y="377"/>
                </a:lnTo>
                <a:lnTo>
                  <a:pt x="251" y="377"/>
                </a:lnTo>
                <a:lnTo>
                  <a:pt x="237" y="382"/>
                </a:lnTo>
                <a:lnTo>
                  <a:pt x="224" y="390"/>
                </a:lnTo>
                <a:lnTo>
                  <a:pt x="224" y="390"/>
                </a:lnTo>
                <a:lnTo>
                  <a:pt x="214" y="369"/>
                </a:lnTo>
                <a:lnTo>
                  <a:pt x="202" y="344"/>
                </a:lnTo>
                <a:lnTo>
                  <a:pt x="186" y="318"/>
                </a:lnTo>
                <a:lnTo>
                  <a:pt x="177" y="305"/>
                </a:lnTo>
                <a:lnTo>
                  <a:pt x="167" y="292"/>
                </a:lnTo>
                <a:lnTo>
                  <a:pt x="167" y="292"/>
                </a:lnTo>
                <a:lnTo>
                  <a:pt x="157" y="282"/>
                </a:lnTo>
                <a:lnTo>
                  <a:pt x="148" y="272"/>
                </a:lnTo>
                <a:lnTo>
                  <a:pt x="127" y="256"/>
                </a:lnTo>
                <a:lnTo>
                  <a:pt x="104" y="240"/>
                </a:lnTo>
                <a:lnTo>
                  <a:pt x="83" y="225"/>
                </a:lnTo>
                <a:lnTo>
                  <a:pt x="62" y="215"/>
                </a:lnTo>
                <a:lnTo>
                  <a:pt x="45" y="206"/>
                </a:lnTo>
                <a:lnTo>
                  <a:pt x="31" y="199"/>
                </a:lnTo>
                <a:lnTo>
                  <a:pt x="31" y="199"/>
                </a:lnTo>
                <a:lnTo>
                  <a:pt x="68" y="223"/>
                </a:lnTo>
                <a:lnTo>
                  <a:pt x="96" y="244"/>
                </a:lnTo>
                <a:lnTo>
                  <a:pt x="107" y="252"/>
                </a:lnTo>
                <a:lnTo>
                  <a:pt x="113" y="258"/>
                </a:lnTo>
                <a:lnTo>
                  <a:pt x="113" y="258"/>
                </a:lnTo>
                <a:lnTo>
                  <a:pt x="124" y="270"/>
                </a:lnTo>
                <a:lnTo>
                  <a:pt x="139" y="285"/>
                </a:lnTo>
                <a:lnTo>
                  <a:pt x="154" y="299"/>
                </a:lnTo>
                <a:lnTo>
                  <a:pt x="163" y="309"/>
                </a:lnTo>
                <a:lnTo>
                  <a:pt x="163" y="309"/>
                </a:lnTo>
                <a:lnTo>
                  <a:pt x="173" y="323"/>
                </a:lnTo>
                <a:lnTo>
                  <a:pt x="185" y="345"/>
                </a:lnTo>
                <a:lnTo>
                  <a:pt x="201" y="374"/>
                </a:lnTo>
                <a:lnTo>
                  <a:pt x="210" y="400"/>
                </a:lnTo>
                <a:lnTo>
                  <a:pt x="210" y="400"/>
                </a:lnTo>
                <a:lnTo>
                  <a:pt x="203" y="410"/>
                </a:lnTo>
                <a:lnTo>
                  <a:pt x="197" y="421"/>
                </a:lnTo>
                <a:lnTo>
                  <a:pt x="197" y="421"/>
                </a:lnTo>
                <a:lnTo>
                  <a:pt x="185" y="405"/>
                </a:lnTo>
                <a:lnTo>
                  <a:pt x="172" y="388"/>
                </a:lnTo>
                <a:lnTo>
                  <a:pt x="157" y="373"/>
                </a:lnTo>
                <a:lnTo>
                  <a:pt x="142" y="357"/>
                </a:lnTo>
                <a:lnTo>
                  <a:pt x="142" y="357"/>
                </a:lnTo>
                <a:lnTo>
                  <a:pt x="123" y="341"/>
                </a:lnTo>
                <a:lnTo>
                  <a:pt x="100" y="326"/>
                </a:lnTo>
                <a:lnTo>
                  <a:pt x="54" y="294"/>
                </a:lnTo>
                <a:lnTo>
                  <a:pt x="15" y="270"/>
                </a:lnTo>
                <a:lnTo>
                  <a:pt x="0" y="260"/>
                </a:lnTo>
                <a:lnTo>
                  <a:pt x="0" y="260"/>
                </a:lnTo>
                <a:lnTo>
                  <a:pt x="102" y="342"/>
                </a:lnTo>
                <a:lnTo>
                  <a:pt x="102" y="342"/>
                </a:lnTo>
                <a:lnTo>
                  <a:pt x="123" y="363"/>
                </a:lnTo>
                <a:lnTo>
                  <a:pt x="149" y="388"/>
                </a:lnTo>
                <a:lnTo>
                  <a:pt x="173" y="415"/>
                </a:lnTo>
                <a:lnTo>
                  <a:pt x="189" y="434"/>
                </a:lnTo>
                <a:lnTo>
                  <a:pt x="192" y="438"/>
                </a:lnTo>
                <a:lnTo>
                  <a:pt x="192" y="438"/>
                </a:lnTo>
                <a:lnTo>
                  <a:pt x="192" y="447"/>
                </a:lnTo>
                <a:lnTo>
                  <a:pt x="192" y="456"/>
                </a:lnTo>
                <a:lnTo>
                  <a:pt x="192" y="456"/>
                </a:lnTo>
                <a:lnTo>
                  <a:pt x="194" y="499"/>
                </a:lnTo>
                <a:lnTo>
                  <a:pt x="195" y="546"/>
                </a:lnTo>
                <a:lnTo>
                  <a:pt x="196" y="568"/>
                </a:lnTo>
                <a:lnTo>
                  <a:pt x="198" y="587"/>
                </a:lnTo>
                <a:lnTo>
                  <a:pt x="201" y="603"/>
                </a:lnTo>
                <a:lnTo>
                  <a:pt x="203" y="613"/>
                </a:lnTo>
                <a:lnTo>
                  <a:pt x="203" y="613"/>
                </a:lnTo>
                <a:lnTo>
                  <a:pt x="210" y="624"/>
                </a:lnTo>
                <a:lnTo>
                  <a:pt x="215" y="632"/>
                </a:lnTo>
                <a:lnTo>
                  <a:pt x="221" y="639"/>
                </a:lnTo>
                <a:lnTo>
                  <a:pt x="228" y="647"/>
                </a:lnTo>
                <a:lnTo>
                  <a:pt x="228" y="647"/>
                </a:lnTo>
                <a:lnTo>
                  <a:pt x="233" y="650"/>
                </a:lnTo>
                <a:lnTo>
                  <a:pt x="240" y="653"/>
                </a:lnTo>
                <a:lnTo>
                  <a:pt x="247" y="653"/>
                </a:lnTo>
                <a:lnTo>
                  <a:pt x="254" y="653"/>
                </a:lnTo>
                <a:lnTo>
                  <a:pt x="267" y="650"/>
                </a:lnTo>
                <a:lnTo>
                  <a:pt x="277" y="647"/>
                </a:lnTo>
                <a:lnTo>
                  <a:pt x="277" y="647"/>
                </a:lnTo>
                <a:lnTo>
                  <a:pt x="281" y="643"/>
                </a:lnTo>
                <a:lnTo>
                  <a:pt x="287" y="636"/>
                </a:lnTo>
                <a:lnTo>
                  <a:pt x="302" y="618"/>
                </a:lnTo>
                <a:lnTo>
                  <a:pt x="320" y="592"/>
                </a:lnTo>
                <a:lnTo>
                  <a:pt x="320" y="592"/>
                </a:lnTo>
                <a:lnTo>
                  <a:pt x="330" y="602"/>
                </a:lnTo>
                <a:lnTo>
                  <a:pt x="338" y="609"/>
                </a:lnTo>
                <a:lnTo>
                  <a:pt x="348" y="615"/>
                </a:lnTo>
                <a:lnTo>
                  <a:pt x="348" y="615"/>
                </a:lnTo>
                <a:lnTo>
                  <a:pt x="357" y="620"/>
                </a:lnTo>
                <a:lnTo>
                  <a:pt x="357" y="620"/>
                </a:lnTo>
                <a:lnTo>
                  <a:pt x="328" y="632"/>
                </a:lnTo>
                <a:lnTo>
                  <a:pt x="320" y="636"/>
                </a:lnTo>
                <a:lnTo>
                  <a:pt x="316" y="638"/>
                </a:lnTo>
                <a:lnTo>
                  <a:pt x="316" y="638"/>
                </a:lnTo>
                <a:lnTo>
                  <a:pt x="315" y="643"/>
                </a:lnTo>
                <a:lnTo>
                  <a:pt x="312" y="649"/>
                </a:lnTo>
                <a:lnTo>
                  <a:pt x="309" y="654"/>
                </a:lnTo>
                <a:lnTo>
                  <a:pt x="308" y="657"/>
                </a:lnTo>
                <a:lnTo>
                  <a:pt x="308" y="657"/>
                </a:lnTo>
                <a:lnTo>
                  <a:pt x="312" y="668"/>
                </a:lnTo>
                <a:lnTo>
                  <a:pt x="291" y="684"/>
                </a:lnTo>
                <a:lnTo>
                  <a:pt x="291" y="684"/>
                </a:lnTo>
                <a:lnTo>
                  <a:pt x="289" y="684"/>
                </a:lnTo>
                <a:lnTo>
                  <a:pt x="284" y="688"/>
                </a:lnTo>
                <a:lnTo>
                  <a:pt x="279" y="691"/>
                </a:lnTo>
                <a:lnTo>
                  <a:pt x="277" y="695"/>
                </a:lnTo>
                <a:lnTo>
                  <a:pt x="277" y="697"/>
                </a:lnTo>
                <a:lnTo>
                  <a:pt x="277" y="697"/>
                </a:lnTo>
                <a:lnTo>
                  <a:pt x="277" y="713"/>
                </a:lnTo>
                <a:lnTo>
                  <a:pt x="274" y="742"/>
                </a:lnTo>
                <a:lnTo>
                  <a:pt x="274" y="742"/>
                </a:lnTo>
                <a:lnTo>
                  <a:pt x="261" y="744"/>
                </a:lnTo>
                <a:lnTo>
                  <a:pt x="249" y="749"/>
                </a:lnTo>
                <a:lnTo>
                  <a:pt x="237" y="754"/>
                </a:lnTo>
                <a:lnTo>
                  <a:pt x="237" y="754"/>
                </a:lnTo>
                <a:lnTo>
                  <a:pt x="249" y="755"/>
                </a:lnTo>
                <a:lnTo>
                  <a:pt x="273" y="756"/>
                </a:lnTo>
                <a:lnTo>
                  <a:pt x="273" y="756"/>
                </a:lnTo>
                <a:lnTo>
                  <a:pt x="266" y="819"/>
                </a:lnTo>
                <a:lnTo>
                  <a:pt x="266" y="819"/>
                </a:lnTo>
                <a:lnTo>
                  <a:pt x="251" y="818"/>
                </a:lnTo>
                <a:lnTo>
                  <a:pt x="238" y="817"/>
                </a:lnTo>
                <a:lnTo>
                  <a:pt x="226" y="817"/>
                </a:lnTo>
                <a:lnTo>
                  <a:pt x="226" y="817"/>
                </a:lnTo>
                <a:lnTo>
                  <a:pt x="221" y="818"/>
                </a:lnTo>
                <a:lnTo>
                  <a:pt x="215" y="820"/>
                </a:lnTo>
                <a:lnTo>
                  <a:pt x="206" y="825"/>
                </a:lnTo>
                <a:lnTo>
                  <a:pt x="195" y="834"/>
                </a:lnTo>
                <a:lnTo>
                  <a:pt x="195" y="834"/>
                </a:lnTo>
                <a:lnTo>
                  <a:pt x="204" y="830"/>
                </a:lnTo>
                <a:lnTo>
                  <a:pt x="213" y="829"/>
                </a:lnTo>
                <a:lnTo>
                  <a:pt x="218" y="828"/>
                </a:lnTo>
                <a:lnTo>
                  <a:pt x="220" y="828"/>
                </a:lnTo>
                <a:lnTo>
                  <a:pt x="220" y="828"/>
                </a:lnTo>
                <a:lnTo>
                  <a:pt x="231" y="830"/>
                </a:lnTo>
                <a:lnTo>
                  <a:pt x="249" y="831"/>
                </a:lnTo>
                <a:lnTo>
                  <a:pt x="266" y="831"/>
                </a:lnTo>
                <a:lnTo>
                  <a:pt x="277" y="831"/>
                </a:lnTo>
                <a:lnTo>
                  <a:pt x="277" y="831"/>
                </a:lnTo>
                <a:lnTo>
                  <a:pt x="281" y="829"/>
                </a:lnTo>
                <a:lnTo>
                  <a:pt x="284" y="828"/>
                </a:lnTo>
                <a:lnTo>
                  <a:pt x="285" y="825"/>
                </a:lnTo>
                <a:lnTo>
                  <a:pt x="285" y="825"/>
                </a:lnTo>
                <a:lnTo>
                  <a:pt x="285" y="811"/>
                </a:lnTo>
                <a:lnTo>
                  <a:pt x="283" y="794"/>
                </a:lnTo>
                <a:lnTo>
                  <a:pt x="283" y="794"/>
                </a:lnTo>
                <a:lnTo>
                  <a:pt x="284" y="782"/>
                </a:lnTo>
                <a:lnTo>
                  <a:pt x="286" y="756"/>
                </a:lnTo>
                <a:lnTo>
                  <a:pt x="286" y="756"/>
                </a:lnTo>
                <a:lnTo>
                  <a:pt x="293" y="754"/>
                </a:lnTo>
                <a:lnTo>
                  <a:pt x="293" y="754"/>
                </a:lnTo>
                <a:lnTo>
                  <a:pt x="302" y="753"/>
                </a:lnTo>
                <a:lnTo>
                  <a:pt x="312" y="752"/>
                </a:lnTo>
                <a:lnTo>
                  <a:pt x="324" y="752"/>
                </a:lnTo>
                <a:lnTo>
                  <a:pt x="337" y="752"/>
                </a:lnTo>
                <a:lnTo>
                  <a:pt x="337" y="752"/>
                </a:lnTo>
                <a:lnTo>
                  <a:pt x="343" y="752"/>
                </a:lnTo>
                <a:lnTo>
                  <a:pt x="348" y="752"/>
                </a:lnTo>
                <a:lnTo>
                  <a:pt x="356" y="754"/>
                </a:lnTo>
                <a:lnTo>
                  <a:pt x="358" y="754"/>
                </a:lnTo>
                <a:lnTo>
                  <a:pt x="361" y="754"/>
                </a:lnTo>
                <a:lnTo>
                  <a:pt x="362" y="752"/>
                </a:lnTo>
                <a:lnTo>
                  <a:pt x="362" y="749"/>
                </a:lnTo>
                <a:lnTo>
                  <a:pt x="362" y="749"/>
                </a:lnTo>
                <a:lnTo>
                  <a:pt x="362" y="743"/>
                </a:lnTo>
                <a:lnTo>
                  <a:pt x="363" y="741"/>
                </a:lnTo>
                <a:lnTo>
                  <a:pt x="362" y="738"/>
                </a:lnTo>
                <a:lnTo>
                  <a:pt x="360" y="732"/>
                </a:lnTo>
                <a:lnTo>
                  <a:pt x="360" y="732"/>
                </a:lnTo>
                <a:lnTo>
                  <a:pt x="355" y="721"/>
                </a:lnTo>
                <a:lnTo>
                  <a:pt x="351" y="708"/>
                </a:lnTo>
                <a:lnTo>
                  <a:pt x="343" y="676"/>
                </a:lnTo>
                <a:lnTo>
                  <a:pt x="343" y="676"/>
                </a:lnTo>
                <a:lnTo>
                  <a:pt x="387" y="647"/>
                </a:lnTo>
                <a:lnTo>
                  <a:pt x="387" y="647"/>
                </a:lnTo>
                <a:lnTo>
                  <a:pt x="392" y="643"/>
                </a:lnTo>
                <a:lnTo>
                  <a:pt x="398" y="638"/>
                </a:lnTo>
                <a:lnTo>
                  <a:pt x="404" y="632"/>
                </a:lnTo>
                <a:lnTo>
                  <a:pt x="404" y="632"/>
                </a:lnTo>
                <a:lnTo>
                  <a:pt x="417" y="644"/>
                </a:lnTo>
                <a:lnTo>
                  <a:pt x="429" y="653"/>
                </a:lnTo>
                <a:lnTo>
                  <a:pt x="442" y="661"/>
                </a:lnTo>
                <a:lnTo>
                  <a:pt x="442" y="661"/>
                </a:lnTo>
                <a:lnTo>
                  <a:pt x="452" y="665"/>
                </a:lnTo>
                <a:lnTo>
                  <a:pt x="463" y="668"/>
                </a:lnTo>
                <a:lnTo>
                  <a:pt x="475" y="669"/>
                </a:lnTo>
                <a:lnTo>
                  <a:pt x="475" y="669"/>
                </a:lnTo>
                <a:lnTo>
                  <a:pt x="515" y="669"/>
                </a:lnTo>
                <a:lnTo>
                  <a:pt x="541" y="669"/>
                </a:lnTo>
                <a:lnTo>
                  <a:pt x="551" y="671"/>
                </a:lnTo>
                <a:lnTo>
                  <a:pt x="553" y="671"/>
                </a:lnTo>
                <a:lnTo>
                  <a:pt x="555" y="672"/>
                </a:lnTo>
                <a:lnTo>
                  <a:pt x="555" y="672"/>
                </a:lnTo>
                <a:lnTo>
                  <a:pt x="566" y="871"/>
                </a:lnTo>
                <a:lnTo>
                  <a:pt x="566" y="871"/>
                </a:lnTo>
                <a:lnTo>
                  <a:pt x="553" y="871"/>
                </a:lnTo>
                <a:lnTo>
                  <a:pt x="534" y="871"/>
                </a:lnTo>
                <a:lnTo>
                  <a:pt x="534" y="871"/>
                </a:lnTo>
                <a:lnTo>
                  <a:pt x="529" y="871"/>
                </a:lnTo>
                <a:lnTo>
                  <a:pt x="523" y="872"/>
                </a:lnTo>
                <a:lnTo>
                  <a:pt x="509" y="876"/>
                </a:lnTo>
                <a:lnTo>
                  <a:pt x="496" y="882"/>
                </a:lnTo>
                <a:lnTo>
                  <a:pt x="491" y="884"/>
                </a:lnTo>
                <a:lnTo>
                  <a:pt x="490" y="888"/>
                </a:lnTo>
                <a:lnTo>
                  <a:pt x="490" y="888"/>
                </a:lnTo>
                <a:lnTo>
                  <a:pt x="504" y="885"/>
                </a:lnTo>
                <a:lnTo>
                  <a:pt x="526" y="882"/>
                </a:lnTo>
                <a:lnTo>
                  <a:pt x="526" y="882"/>
                </a:lnTo>
                <a:lnTo>
                  <a:pt x="544" y="881"/>
                </a:lnTo>
                <a:lnTo>
                  <a:pt x="552" y="881"/>
                </a:lnTo>
                <a:lnTo>
                  <a:pt x="559" y="882"/>
                </a:lnTo>
                <a:lnTo>
                  <a:pt x="559" y="882"/>
                </a:lnTo>
                <a:lnTo>
                  <a:pt x="566" y="884"/>
                </a:lnTo>
                <a:lnTo>
                  <a:pt x="570" y="887"/>
                </a:lnTo>
                <a:lnTo>
                  <a:pt x="572" y="888"/>
                </a:lnTo>
                <a:lnTo>
                  <a:pt x="574" y="888"/>
                </a:lnTo>
                <a:lnTo>
                  <a:pt x="576" y="887"/>
                </a:lnTo>
                <a:lnTo>
                  <a:pt x="580" y="884"/>
                </a:lnTo>
                <a:lnTo>
                  <a:pt x="580" y="884"/>
                </a:lnTo>
                <a:lnTo>
                  <a:pt x="585" y="881"/>
                </a:lnTo>
                <a:lnTo>
                  <a:pt x="588" y="878"/>
                </a:lnTo>
                <a:lnTo>
                  <a:pt x="590" y="877"/>
                </a:lnTo>
                <a:lnTo>
                  <a:pt x="590" y="876"/>
                </a:lnTo>
                <a:lnTo>
                  <a:pt x="588" y="871"/>
                </a:lnTo>
                <a:lnTo>
                  <a:pt x="588" y="871"/>
                </a:lnTo>
                <a:lnTo>
                  <a:pt x="587" y="869"/>
                </a:lnTo>
                <a:lnTo>
                  <a:pt x="586" y="867"/>
                </a:lnTo>
                <a:lnTo>
                  <a:pt x="585" y="869"/>
                </a:lnTo>
                <a:lnTo>
                  <a:pt x="584" y="867"/>
                </a:lnTo>
                <a:lnTo>
                  <a:pt x="582" y="859"/>
                </a:lnTo>
                <a:lnTo>
                  <a:pt x="582" y="859"/>
                </a:lnTo>
                <a:lnTo>
                  <a:pt x="582" y="847"/>
                </a:lnTo>
                <a:lnTo>
                  <a:pt x="581" y="826"/>
                </a:lnTo>
                <a:lnTo>
                  <a:pt x="581" y="771"/>
                </a:lnTo>
                <a:lnTo>
                  <a:pt x="582" y="695"/>
                </a:lnTo>
                <a:lnTo>
                  <a:pt x="582" y="695"/>
                </a:lnTo>
                <a:lnTo>
                  <a:pt x="588" y="657"/>
                </a:lnTo>
                <a:lnTo>
                  <a:pt x="588" y="657"/>
                </a:lnTo>
                <a:lnTo>
                  <a:pt x="590" y="656"/>
                </a:lnTo>
                <a:lnTo>
                  <a:pt x="591" y="655"/>
                </a:lnTo>
                <a:lnTo>
                  <a:pt x="591" y="655"/>
                </a:lnTo>
                <a:lnTo>
                  <a:pt x="588" y="653"/>
                </a:lnTo>
                <a:lnTo>
                  <a:pt x="588" y="653"/>
                </a:lnTo>
                <a:lnTo>
                  <a:pt x="580" y="645"/>
                </a:lnTo>
                <a:lnTo>
                  <a:pt x="579" y="644"/>
                </a:lnTo>
                <a:lnTo>
                  <a:pt x="582" y="644"/>
                </a:lnTo>
                <a:lnTo>
                  <a:pt x="582" y="644"/>
                </a:lnTo>
                <a:lnTo>
                  <a:pt x="608" y="648"/>
                </a:lnTo>
                <a:lnTo>
                  <a:pt x="629" y="649"/>
                </a:lnTo>
                <a:lnTo>
                  <a:pt x="653" y="649"/>
                </a:lnTo>
                <a:lnTo>
                  <a:pt x="653" y="649"/>
                </a:lnTo>
                <a:lnTo>
                  <a:pt x="671" y="648"/>
                </a:lnTo>
                <a:lnTo>
                  <a:pt x="679" y="647"/>
                </a:lnTo>
                <a:lnTo>
                  <a:pt x="683" y="645"/>
                </a:lnTo>
                <a:lnTo>
                  <a:pt x="691" y="644"/>
                </a:lnTo>
                <a:lnTo>
                  <a:pt x="691" y="644"/>
                </a:lnTo>
                <a:close/>
                <a:moveTo>
                  <a:pt x="882" y="642"/>
                </a:moveTo>
                <a:lnTo>
                  <a:pt x="882" y="642"/>
                </a:lnTo>
                <a:lnTo>
                  <a:pt x="911" y="641"/>
                </a:lnTo>
                <a:lnTo>
                  <a:pt x="911" y="641"/>
                </a:lnTo>
                <a:lnTo>
                  <a:pt x="945" y="759"/>
                </a:lnTo>
                <a:lnTo>
                  <a:pt x="945" y="759"/>
                </a:lnTo>
                <a:lnTo>
                  <a:pt x="927" y="750"/>
                </a:lnTo>
                <a:lnTo>
                  <a:pt x="913" y="743"/>
                </a:lnTo>
                <a:lnTo>
                  <a:pt x="913" y="743"/>
                </a:lnTo>
                <a:lnTo>
                  <a:pt x="904" y="738"/>
                </a:lnTo>
                <a:lnTo>
                  <a:pt x="894" y="735"/>
                </a:lnTo>
                <a:lnTo>
                  <a:pt x="882" y="732"/>
                </a:lnTo>
                <a:lnTo>
                  <a:pt x="869" y="729"/>
                </a:lnTo>
                <a:lnTo>
                  <a:pt x="882" y="642"/>
                </a:lnTo>
                <a:close/>
                <a:moveTo>
                  <a:pt x="971" y="364"/>
                </a:moveTo>
                <a:lnTo>
                  <a:pt x="924" y="369"/>
                </a:lnTo>
                <a:lnTo>
                  <a:pt x="924" y="369"/>
                </a:lnTo>
                <a:lnTo>
                  <a:pt x="956" y="224"/>
                </a:lnTo>
                <a:lnTo>
                  <a:pt x="956" y="224"/>
                </a:lnTo>
                <a:lnTo>
                  <a:pt x="959" y="215"/>
                </a:lnTo>
                <a:lnTo>
                  <a:pt x="964" y="204"/>
                </a:lnTo>
                <a:lnTo>
                  <a:pt x="976" y="182"/>
                </a:lnTo>
                <a:lnTo>
                  <a:pt x="988" y="164"/>
                </a:lnTo>
                <a:lnTo>
                  <a:pt x="993" y="155"/>
                </a:lnTo>
                <a:lnTo>
                  <a:pt x="993" y="155"/>
                </a:lnTo>
                <a:lnTo>
                  <a:pt x="990" y="160"/>
                </a:lnTo>
                <a:lnTo>
                  <a:pt x="987" y="167"/>
                </a:lnTo>
                <a:lnTo>
                  <a:pt x="984" y="171"/>
                </a:lnTo>
                <a:lnTo>
                  <a:pt x="984" y="174"/>
                </a:lnTo>
                <a:lnTo>
                  <a:pt x="986" y="175"/>
                </a:lnTo>
                <a:lnTo>
                  <a:pt x="987" y="175"/>
                </a:lnTo>
                <a:lnTo>
                  <a:pt x="990" y="174"/>
                </a:lnTo>
                <a:lnTo>
                  <a:pt x="990" y="174"/>
                </a:lnTo>
                <a:lnTo>
                  <a:pt x="992" y="174"/>
                </a:lnTo>
                <a:lnTo>
                  <a:pt x="993" y="175"/>
                </a:lnTo>
                <a:lnTo>
                  <a:pt x="994" y="178"/>
                </a:lnTo>
                <a:lnTo>
                  <a:pt x="994" y="186"/>
                </a:lnTo>
                <a:lnTo>
                  <a:pt x="994" y="196"/>
                </a:lnTo>
                <a:lnTo>
                  <a:pt x="992" y="223"/>
                </a:lnTo>
                <a:lnTo>
                  <a:pt x="987" y="254"/>
                </a:lnTo>
                <a:lnTo>
                  <a:pt x="977" y="315"/>
                </a:lnTo>
                <a:lnTo>
                  <a:pt x="974" y="336"/>
                </a:lnTo>
                <a:lnTo>
                  <a:pt x="974" y="346"/>
                </a:lnTo>
                <a:lnTo>
                  <a:pt x="974" y="346"/>
                </a:lnTo>
                <a:lnTo>
                  <a:pt x="971" y="364"/>
                </a:lnTo>
                <a:lnTo>
                  <a:pt x="971" y="364"/>
                </a:lnTo>
                <a:close/>
                <a:moveTo>
                  <a:pt x="864" y="374"/>
                </a:moveTo>
                <a:lnTo>
                  <a:pt x="864" y="374"/>
                </a:lnTo>
                <a:lnTo>
                  <a:pt x="817" y="379"/>
                </a:lnTo>
                <a:lnTo>
                  <a:pt x="792" y="380"/>
                </a:lnTo>
                <a:lnTo>
                  <a:pt x="792" y="380"/>
                </a:lnTo>
                <a:lnTo>
                  <a:pt x="764" y="380"/>
                </a:lnTo>
                <a:lnTo>
                  <a:pt x="804" y="281"/>
                </a:lnTo>
                <a:lnTo>
                  <a:pt x="804" y="281"/>
                </a:lnTo>
                <a:lnTo>
                  <a:pt x="822" y="225"/>
                </a:lnTo>
                <a:lnTo>
                  <a:pt x="833" y="190"/>
                </a:lnTo>
                <a:lnTo>
                  <a:pt x="842" y="164"/>
                </a:lnTo>
                <a:lnTo>
                  <a:pt x="842" y="164"/>
                </a:lnTo>
                <a:lnTo>
                  <a:pt x="854" y="136"/>
                </a:lnTo>
                <a:lnTo>
                  <a:pt x="858" y="128"/>
                </a:lnTo>
                <a:lnTo>
                  <a:pt x="860" y="124"/>
                </a:lnTo>
                <a:lnTo>
                  <a:pt x="860" y="124"/>
                </a:lnTo>
                <a:lnTo>
                  <a:pt x="862" y="123"/>
                </a:lnTo>
                <a:lnTo>
                  <a:pt x="863" y="119"/>
                </a:lnTo>
                <a:lnTo>
                  <a:pt x="864" y="116"/>
                </a:lnTo>
                <a:lnTo>
                  <a:pt x="869" y="111"/>
                </a:lnTo>
                <a:lnTo>
                  <a:pt x="869" y="111"/>
                </a:lnTo>
                <a:lnTo>
                  <a:pt x="874" y="104"/>
                </a:lnTo>
                <a:lnTo>
                  <a:pt x="877" y="95"/>
                </a:lnTo>
                <a:lnTo>
                  <a:pt x="880" y="85"/>
                </a:lnTo>
                <a:lnTo>
                  <a:pt x="880" y="85"/>
                </a:lnTo>
                <a:lnTo>
                  <a:pt x="877" y="119"/>
                </a:lnTo>
                <a:lnTo>
                  <a:pt x="876" y="152"/>
                </a:lnTo>
                <a:lnTo>
                  <a:pt x="877" y="184"/>
                </a:lnTo>
                <a:lnTo>
                  <a:pt x="877" y="184"/>
                </a:lnTo>
                <a:lnTo>
                  <a:pt x="883" y="306"/>
                </a:lnTo>
                <a:lnTo>
                  <a:pt x="883" y="306"/>
                </a:lnTo>
                <a:lnTo>
                  <a:pt x="872" y="344"/>
                </a:lnTo>
                <a:lnTo>
                  <a:pt x="864" y="374"/>
                </a:lnTo>
                <a:lnTo>
                  <a:pt x="864" y="374"/>
                </a:lnTo>
                <a:close/>
                <a:moveTo>
                  <a:pt x="287" y="739"/>
                </a:moveTo>
                <a:lnTo>
                  <a:pt x="287" y="739"/>
                </a:lnTo>
                <a:lnTo>
                  <a:pt x="292" y="714"/>
                </a:lnTo>
                <a:lnTo>
                  <a:pt x="295" y="706"/>
                </a:lnTo>
                <a:lnTo>
                  <a:pt x="296" y="704"/>
                </a:lnTo>
                <a:lnTo>
                  <a:pt x="297" y="703"/>
                </a:lnTo>
                <a:lnTo>
                  <a:pt x="297" y="703"/>
                </a:lnTo>
                <a:lnTo>
                  <a:pt x="304" y="700"/>
                </a:lnTo>
                <a:lnTo>
                  <a:pt x="319" y="691"/>
                </a:lnTo>
                <a:lnTo>
                  <a:pt x="319" y="691"/>
                </a:lnTo>
                <a:lnTo>
                  <a:pt x="333" y="737"/>
                </a:lnTo>
                <a:lnTo>
                  <a:pt x="333" y="737"/>
                </a:lnTo>
                <a:lnTo>
                  <a:pt x="287" y="739"/>
                </a:lnTo>
                <a:lnTo>
                  <a:pt x="287" y="739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AA65AF34-AC0A-4771-A7D3-6CF8CB0CEABD}"/>
              </a:ext>
            </a:extLst>
          </p:cNvPr>
          <p:cNvSpPr>
            <a:spLocks noEditPoints="1"/>
          </p:cNvSpPr>
          <p:nvPr/>
        </p:nvSpPr>
        <p:spPr bwMode="auto">
          <a:xfrm>
            <a:off x="4132054" y="3869449"/>
            <a:ext cx="1881427" cy="2370190"/>
          </a:xfrm>
          <a:custGeom>
            <a:avLst/>
            <a:gdLst>
              <a:gd name="T0" fmla="*/ 847 w 920"/>
              <a:gd name="T1" fmla="*/ 966 h 1159"/>
              <a:gd name="T2" fmla="*/ 855 w 920"/>
              <a:gd name="T3" fmla="*/ 936 h 1159"/>
              <a:gd name="T4" fmla="*/ 725 w 920"/>
              <a:gd name="T5" fmla="*/ 808 h 1159"/>
              <a:gd name="T6" fmla="*/ 698 w 920"/>
              <a:gd name="T7" fmla="*/ 823 h 1159"/>
              <a:gd name="T8" fmla="*/ 659 w 920"/>
              <a:gd name="T9" fmla="*/ 860 h 1159"/>
              <a:gd name="T10" fmla="*/ 664 w 920"/>
              <a:gd name="T11" fmla="*/ 828 h 1159"/>
              <a:gd name="T12" fmla="*/ 751 w 920"/>
              <a:gd name="T13" fmla="*/ 753 h 1159"/>
              <a:gd name="T14" fmla="*/ 704 w 920"/>
              <a:gd name="T15" fmla="*/ 778 h 1159"/>
              <a:gd name="T16" fmla="*/ 641 w 920"/>
              <a:gd name="T17" fmla="*/ 822 h 1159"/>
              <a:gd name="T18" fmla="*/ 647 w 920"/>
              <a:gd name="T19" fmla="*/ 759 h 1159"/>
              <a:gd name="T20" fmla="*/ 676 w 920"/>
              <a:gd name="T21" fmla="*/ 694 h 1159"/>
              <a:gd name="T22" fmla="*/ 680 w 920"/>
              <a:gd name="T23" fmla="*/ 677 h 1159"/>
              <a:gd name="T24" fmla="*/ 671 w 920"/>
              <a:gd name="T25" fmla="*/ 556 h 1159"/>
              <a:gd name="T26" fmla="*/ 633 w 920"/>
              <a:gd name="T27" fmla="*/ 256 h 1159"/>
              <a:gd name="T28" fmla="*/ 611 w 920"/>
              <a:gd name="T29" fmla="*/ 265 h 1159"/>
              <a:gd name="T30" fmla="*/ 597 w 920"/>
              <a:gd name="T31" fmla="*/ 430 h 1159"/>
              <a:gd name="T32" fmla="*/ 553 w 920"/>
              <a:gd name="T33" fmla="*/ 558 h 1159"/>
              <a:gd name="T34" fmla="*/ 376 w 920"/>
              <a:gd name="T35" fmla="*/ 27 h 1159"/>
              <a:gd name="T36" fmla="*/ 353 w 920"/>
              <a:gd name="T37" fmla="*/ 15 h 1159"/>
              <a:gd name="T38" fmla="*/ 329 w 920"/>
              <a:gd name="T39" fmla="*/ 0 h 1159"/>
              <a:gd name="T40" fmla="*/ 328 w 920"/>
              <a:gd name="T41" fmla="*/ 75 h 1159"/>
              <a:gd name="T42" fmla="*/ 323 w 920"/>
              <a:gd name="T43" fmla="*/ 145 h 1159"/>
              <a:gd name="T44" fmla="*/ 311 w 920"/>
              <a:gd name="T45" fmla="*/ 189 h 1159"/>
              <a:gd name="T46" fmla="*/ 319 w 920"/>
              <a:gd name="T47" fmla="*/ 498 h 1159"/>
              <a:gd name="T48" fmla="*/ 306 w 920"/>
              <a:gd name="T49" fmla="*/ 603 h 1159"/>
              <a:gd name="T50" fmla="*/ 174 w 920"/>
              <a:gd name="T51" fmla="*/ 295 h 1159"/>
              <a:gd name="T52" fmla="*/ 165 w 920"/>
              <a:gd name="T53" fmla="*/ 305 h 1159"/>
              <a:gd name="T54" fmla="*/ 127 w 920"/>
              <a:gd name="T55" fmla="*/ 558 h 1159"/>
              <a:gd name="T56" fmla="*/ 134 w 920"/>
              <a:gd name="T57" fmla="*/ 620 h 1159"/>
              <a:gd name="T58" fmla="*/ 164 w 920"/>
              <a:gd name="T59" fmla="*/ 616 h 1159"/>
              <a:gd name="T60" fmla="*/ 194 w 920"/>
              <a:gd name="T61" fmla="*/ 721 h 1159"/>
              <a:gd name="T62" fmla="*/ 229 w 920"/>
              <a:gd name="T63" fmla="*/ 802 h 1159"/>
              <a:gd name="T64" fmla="*/ 169 w 920"/>
              <a:gd name="T65" fmla="*/ 749 h 1159"/>
              <a:gd name="T66" fmla="*/ 110 w 920"/>
              <a:gd name="T67" fmla="*/ 674 h 1159"/>
              <a:gd name="T68" fmla="*/ 88 w 920"/>
              <a:gd name="T69" fmla="*/ 753 h 1159"/>
              <a:gd name="T70" fmla="*/ 46 w 920"/>
              <a:gd name="T71" fmla="*/ 807 h 1159"/>
              <a:gd name="T72" fmla="*/ 87 w 920"/>
              <a:gd name="T73" fmla="*/ 856 h 1159"/>
              <a:gd name="T74" fmla="*/ 100 w 920"/>
              <a:gd name="T75" fmla="*/ 837 h 1159"/>
              <a:gd name="T76" fmla="*/ 162 w 920"/>
              <a:gd name="T77" fmla="*/ 836 h 1159"/>
              <a:gd name="T78" fmla="*/ 284 w 920"/>
              <a:gd name="T79" fmla="*/ 963 h 1159"/>
              <a:gd name="T80" fmla="*/ 201 w 920"/>
              <a:gd name="T81" fmla="*/ 920 h 1159"/>
              <a:gd name="T82" fmla="*/ 123 w 920"/>
              <a:gd name="T83" fmla="*/ 896 h 1159"/>
              <a:gd name="T84" fmla="*/ 104 w 920"/>
              <a:gd name="T85" fmla="*/ 921 h 1159"/>
              <a:gd name="T86" fmla="*/ 110 w 920"/>
              <a:gd name="T87" fmla="*/ 1025 h 1159"/>
              <a:gd name="T88" fmla="*/ 74 w 920"/>
              <a:gd name="T89" fmla="*/ 1077 h 1159"/>
              <a:gd name="T90" fmla="*/ 151 w 920"/>
              <a:gd name="T91" fmla="*/ 1103 h 1159"/>
              <a:gd name="T92" fmla="*/ 148 w 920"/>
              <a:gd name="T93" fmla="*/ 1072 h 1159"/>
              <a:gd name="T94" fmla="*/ 141 w 920"/>
              <a:gd name="T95" fmla="*/ 942 h 1159"/>
              <a:gd name="T96" fmla="*/ 241 w 920"/>
              <a:gd name="T97" fmla="*/ 1018 h 1159"/>
              <a:gd name="T98" fmla="*/ 328 w 920"/>
              <a:gd name="T99" fmla="*/ 1049 h 1159"/>
              <a:gd name="T100" fmla="*/ 383 w 920"/>
              <a:gd name="T101" fmla="*/ 1115 h 1159"/>
              <a:gd name="T102" fmla="*/ 447 w 920"/>
              <a:gd name="T103" fmla="*/ 1131 h 1159"/>
              <a:gd name="T104" fmla="*/ 567 w 920"/>
              <a:gd name="T105" fmla="*/ 1124 h 1159"/>
              <a:gd name="T106" fmla="*/ 589 w 920"/>
              <a:gd name="T107" fmla="*/ 1089 h 1159"/>
              <a:gd name="T108" fmla="*/ 790 w 920"/>
              <a:gd name="T109" fmla="*/ 1129 h 1159"/>
              <a:gd name="T110" fmla="*/ 886 w 920"/>
              <a:gd name="T111" fmla="*/ 1159 h 1159"/>
              <a:gd name="T112" fmla="*/ 875 w 920"/>
              <a:gd name="T113" fmla="*/ 1143 h 1159"/>
              <a:gd name="T114" fmla="*/ 798 w 920"/>
              <a:gd name="T115" fmla="*/ 1099 h 1159"/>
              <a:gd name="T116" fmla="*/ 757 w 920"/>
              <a:gd name="T117" fmla="*/ 969 h 1159"/>
              <a:gd name="T118" fmla="*/ 688 w 920"/>
              <a:gd name="T119" fmla="*/ 972 h 1159"/>
              <a:gd name="T120" fmla="*/ 830 w 920"/>
              <a:gd name="T121" fmla="*/ 968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20" h="1159">
                <a:moveTo>
                  <a:pt x="717" y="849"/>
                </a:moveTo>
                <a:lnTo>
                  <a:pt x="830" y="968"/>
                </a:lnTo>
                <a:lnTo>
                  <a:pt x="830" y="968"/>
                </a:lnTo>
                <a:lnTo>
                  <a:pt x="831" y="967"/>
                </a:lnTo>
                <a:lnTo>
                  <a:pt x="832" y="967"/>
                </a:lnTo>
                <a:lnTo>
                  <a:pt x="847" y="966"/>
                </a:lnTo>
                <a:lnTo>
                  <a:pt x="847" y="966"/>
                </a:lnTo>
                <a:lnTo>
                  <a:pt x="856" y="967"/>
                </a:lnTo>
                <a:lnTo>
                  <a:pt x="867" y="968"/>
                </a:lnTo>
                <a:lnTo>
                  <a:pt x="891" y="975"/>
                </a:lnTo>
                <a:lnTo>
                  <a:pt x="920" y="985"/>
                </a:lnTo>
                <a:lnTo>
                  <a:pt x="855" y="936"/>
                </a:lnTo>
                <a:lnTo>
                  <a:pt x="838" y="933"/>
                </a:lnTo>
                <a:lnTo>
                  <a:pt x="838" y="933"/>
                </a:lnTo>
                <a:lnTo>
                  <a:pt x="785" y="873"/>
                </a:lnTo>
                <a:lnTo>
                  <a:pt x="747" y="829"/>
                </a:lnTo>
                <a:lnTo>
                  <a:pt x="732" y="815"/>
                </a:lnTo>
                <a:lnTo>
                  <a:pt x="725" y="808"/>
                </a:lnTo>
                <a:lnTo>
                  <a:pt x="725" y="808"/>
                </a:lnTo>
                <a:lnTo>
                  <a:pt x="723" y="808"/>
                </a:lnTo>
                <a:lnTo>
                  <a:pt x="720" y="808"/>
                </a:lnTo>
                <a:lnTo>
                  <a:pt x="713" y="811"/>
                </a:lnTo>
                <a:lnTo>
                  <a:pt x="706" y="816"/>
                </a:lnTo>
                <a:lnTo>
                  <a:pt x="698" y="823"/>
                </a:lnTo>
                <a:lnTo>
                  <a:pt x="683" y="838"/>
                </a:lnTo>
                <a:lnTo>
                  <a:pt x="676" y="845"/>
                </a:lnTo>
                <a:lnTo>
                  <a:pt x="671" y="849"/>
                </a:lnTo>
                <a:lnTo>
                  <a:pt x="671" y="849"/>
                </a:lnTo>
                <a:lnTo>
                  <a:pt x="665" y="854"/>
                </a:lnTo>
                <a:lnTo>
                  <a:pt x="659" y="860"/>
                </a:lnTo>
                <a:lnTo>
                  <a:pt x="648" y="875"/>
                </a:lnTo>
                <a:lnTo>
                  <a:pt x="635" y="895"/>
                </a:lnTo>
                <a:lnTo>
                  <a:pt x="635" y="895"/>
                </a:lnTo>
                <a:lnTo>
                  <a:pt x="639" y="846"/>
                </a:lnTo>
                <a:lnTo>
                  <a:pt x="639" y="846"/>
                </a:lnTo>
                <a:lnTo>
                  <a:pt x="664" y="828"/>
                </a:lnTo>
                <a:lnTo>
                  <a:pt x="692" y="807"/>
                </a:lnTo>
                <a:lnTo>
                  <a:pt x="720" y="785"/>
                </a:lnTo>
                <a:lnTo>
                  <a:pt x="731" y="775"/>
                </a:lnTo>
                <a:lnTo>
                  <a:pt x="741" y="767"/>
                </a:lnTo>
                <a:lnTo>
                  <a:pt x="741" y="767"/>
                </a:lnTo>
                <a:lnTo>
                  <a:pt x="751" y="753"/>
                </a:lnTo>
                <a:lnTo>
                  <a:pt x="763" y="739"/>
                </a:lnTo>
                <a:lnTo>
                  <a:pt x="788" y="705"/>
                </a:lnTo>
                <a:lnTo>
                  <a:pt x="814" y="667"/>
                </a:lnTo>
                <a:lnTo>
                  <a:pt x="814" y="667"/>
                </a:lnTo>
                <a:lnTo>
                  <a:pt x="704" y="778"/>
                </a:lnTo>
                <a:lnTo>
                  <a:pt x="704" y="778"/>
                </a:lnTo>
                <a:lnTo>
                  <a:pt x="694" y="787"/>
                </a:lnTo>
                <a:lnTo>
                  <a:pt x="678" y="801"/>
                </a:lnTo>
                <a:lnTo>
                  <a:pt x="641" y="826"/>
                </a:lnTo>
                <a:lnTo>
                  <a:pt x="641" y="826"/>
                </a:lnTo>
                <a:lnTo>
                  <a:pt x="641" y="822"/>
                </a:lnTo>
                <a:lnTo>
                  <a:pt x="641" y="822"/>
                </a:lnTo>
                <a:lnTo>
                  <a:pt x="639" y="808"/>
                </a:lnTo>
                <a:lnTo>
                  <a:pt x="638" y="791"/>
                </a:lnTo>
                <a:lnTo>
                  <a:pt x="635" y="773"/>
                </a:lnTo>
                <a:lnTo>
                  <a:pt x="635" y="773"/>
                </a:lnTo>
                <a:lnTo>
                  <a:pt x="641" y="767"/>
                </a:lnTo>
                <a:lnTo>
                  <a:pt x="647" y="759"/>
                </a:lnTo>
                <a:lnTo>
                  <a:pt x="654" y="750"/>
                </a:lnTo>
                <a:lnTo>
                  <a:pt x="661" y="738"/>
                </a:lnTo>
                <a:lnTo>
                  <a:pt x="668" y="724"/>
                </a:lnTo>
                <a:lnTo>
                  <a:pt x="673" y="710"/>
                </a:lnTo>
                <a:lnTo>
                  <a:pt x="674" y="702"/>
                </a:lnTo>
                <a:lnTo>
                  <a:pt x="676" y="694"/>
                </a:lnTo>
                <a:lnTo>
                  <a:pt x="676" y="694"/>
                </a:lnTo>
                <a:lnTo>
                  <a:pt x="677" y="682"/>
                </a:lnTo>
                <a:lnTo>
                  <a:pt x="678" y="677"/>
                </a:lnTo>
                <a:lnTo>
                  <a:pt x="679" y="676"/>
                </a:lnTo>
                <a:lnTo>
                  <a:pt x="679" y="677"/>
                </a:lnTo>
                <a:lnTo>
                  <a:pt x="680" y="677"/>
                </a:lnTo>
                <a:lnTo>
                  <a:pt x="680" y="679"/>
                </a:lnTo>
                <a:lnTo>
                  <a:pt x="680" y="677"/>
                </a:lnTo>
                <a:lnTo>
                  <a:pt x="680" y="673"/>
                </a:lnTo>
                <a:lnTo>
                  <a:pt x="678" y="640"/>
                </a:lnTo>
                <a:lnTo>
                  <a:pt x="678" y="640"/>
                </a:lnTo>
                <a:lnTo>
                  <a:pt x="671" y="556"/>
                </a:lnTo>
                <a:lnTo>
                  <a:pt x="660" y="441"/>
                </a:lnTo>
                <a:lnTo>
                  <a:pt x="648" y="334"/>
                </a:lnTo>
                <a:lnTo>
                  <a:pt x="641" y="272"/>
                </a:lnTo>
                <a:lnTo>
                  <a:pt x="641" y="272"/>
                </a:lnTo>
                <a:lnTo>
                  <a:pt x="638" y="262"/>
                </a:lnTo>
                <a:lnTo>
                  <a:pt x="633" y="256"/>
                </a:lnTo>
                <a:lnTo>
                  <a:pt x="630" y="253"/>
                </a:lnTo>
                <a:lnTo>
                  <a:pt x="625" y="253"/>
                </a:lnTo>
                <a:lnTo>
                  <a:pt x="620" y="254"/>
                </a:lnTo>
                <a:lnTo>
                  <a:pt x="615" y="256"/>
                </a:lnTo>
                <a:lnTo>
                  <a:pt x="613" y="260"/>
                </a:lnTo>
                <a:lnTo>
                  <a:pt x="611" y="265"/>
                </a:lnTo>
                <a:lnTo>
                  <a:pt x="611" y="265"/>
                </a:lnTo>
                <a:lnTo>
                  <a:pt x="607" y="291"/>
                </a:lnTo>
                <a:lnTo>
                  <a:pt x="603" y="342"/>
                </a:lnTo>
                <a:lnTo>
                  <a:pt x="599" y="395"/>
                </a:lnTo>
                <a:lnTo>
                  <a:pt x="597" y="430"/>
                </a:lnTo>
                <a:lnTo>
                  <a:pt x="597" y="430"/>
                </a:lnTo>
                <a:lnTo>
                  <a:pt x="596" y="445"/>
                </a:lnTo>
                <a:lnTo>
                  <a:pt x="593" y="466"/>
                </a:lnTo>
                <a:lnTo>
                  <a:pt x="582" y="524"/>
                </a:lnTo>
                <a:lnTo>
                  <a:pt x="567" y="599"/>
                </a:lnTo>
                <a:lnTo>
                  <a:pt x="553" y="558"/>
                </a:lnTo>
                <a:lnTo>
                  <a:pt x="553" y="558"/>
                </a:lnTo>
                <a:lnTo>
                  <a:pt x="469" y="300"/>
                </a:lnTo>
                <a:lnTo>
                  <a:pt x="410" y="119"/>
                </a:lnTo>
                <a:lnTo>
                  <a:pt x="388" y="58"/>
                </a:lnTo>
                <a:lnTo>
                  <a:pt x="378" y="32"/>
                </a:lnTo>
                <a:lnTo>
                  <a:pt x="378" y="32"/>
                </a:lnTo>
                <a:lnTo>
                  <a:pt x="376" y="27"/>
                </a:lnTo>
                <a:lnTo>
                  <a:pt x="371" y="23"/>
                </a:lnTo>
                <a:lnTo>
                  <a:pt x="363" y="17"/>
                </a:lnTo>
                <a:lnTo>
                  <a:pt x="357" y="15"/>
                </a:lnTo>
                <a:lnTo>
                  <a:pt x="354" y="15"/>
                </a:lnTo>
                <a:lnTo>
                  <a:pt x="353" y="15"/>
                </a:lnTo>
                <a:lnTo>
                  <a:pt x="353" y="15"/>
                </a:lnTo>
                <a:lnTo>
                  <a:pt x="353" y="16"/>
                </a:lnTo>
                <a:lnTo>
                  <a:pt x="352" y="16"/>
                </a:lnTo>
                <a:lnTo>
                  <a:pt x="349" y="14"/>
                </a:lnTo>
                <a:lnTo>
                  <a:pt x="341" y="8"/>
                </a:lnTo>
                <a:lnTo>
                  <a:pt x="333" y="2"/>
                </a:lnTo>
                <a:lnTo>
                  <a:pt x="329" y="0"/>
                </a:lnTo>
                <a:lnTo>
                  <a:pt x="328" y="0"/>
                </a:lnTo>
                <a:lnTo>
                  <a:pt x="328" y="2"/>
                </a:lnTo>
                <a:lnTo>
                  <a:pt x="328" y="2"/>
                </a:lnTo>
                <a:lnTo>
                  <a:pt x="327" y="10"/>
                </a:lnTo>
                <a:lnTo>
                  <a:pt x="327" y="27"/>
                </a:lnTo>
                <a:lnTo>
                  <a:pt x="328" y="75"/>
                </a:lnTo>
                <a:lnTo>
                  <a:pt x="331" y="143"/>
                </a:lnTo>
                <a:lnTo>
                  <a:pt x="331" y="143"/>
                </a:lnTo>
                <a:lnTo>
                  <a:pt x="330" y="143"/>
                </a:lnTo>
                <a:lnTo>
                  <a:pt x="328" y="142"/>
                </a:lnTo>
                <a:lnTo>
                  <a:pt x="325" y="143"/>
                </a:lnTo>
                <a:lnTo>
                  <a:pt x="323" y="145"/>
                </a:lnTo>
                <a:lnTo>
                  <a:pt x="320" y="149"/>
                </a:lnTo>
                <a:lnTo>
                  <a:pt x="317" y="156"/>
                </a:lnTo>
                <a:lnTo>
                  <a:pt x="313" y="167"/>
                </a:lnTo>
                <a:lnTo>
                  <a:pt x="313" y="167"/>
                </a:lnTo>
                <a:lnTo>
                  <a:pt x="312" y="175"/>
                </a:lnTo>
                <a:lnTo>
                  <a:pt x="311" y="189"/>
                </a:lnTo>
                <a:lnTo>
                  <a:pt x="311" y="229"/>
                </a:lnTo>
                <a:lnTo>
                  <a:pt x="311" y="278"/>
                </a:lnTo>
                <a:lnTo>
                  <a:pt x="312" y="334"/>
                </a:lnTo>
                <a:lnTo>
                  <a:pt x="316" y="439"/>
                </a:lnTo>
                <a:lnTo>
                  <a:pt x="319" y="498"/>
                </a:lnTo>
                <a:lnTo>
                  <a:pt x="319" y="498"/>
                </a:lnTo>
                <a:lnTo>
                  <a:pt x="319" y="511"/>
                </a:lnTo>
                <a:lnTo>
                  <a:pt x="318" y="527"/>
                </a:lnTo>
                <a:lnTo>
                  <a:pt x="313" y="562"/>
                </a:lnTo>
                <a:lnTo>
                  <a:pt x="308" y="591"/>
                </a:lnTo>
                <a:lnTo>
                  <a:pt x="306" y="603"/>
                </a:lnTo>
                <a:lnTo>
                  <a:pt x="306" y="603"/>
                </a:lnTo>
                <a:lnTo>
                  <a:pt x="286" y="554"/>
                </a:lnTo>
                <a:lnTo>
                  <a:pt x="242" y="448"/>
                </a:lnTo>
                <a:lnTo>
                  <a:pt x="218" y="390"/>
                </a:lnTo>
                <a:lnTo>
                  <a:pt x="197" y="341"/>
                </a:lnTo>
                <a:lnTo>
                  <a:pt x="180" y="306"/>
                </a:lnTo>
                <a:lnTo>
                  <a:pt x="174" y="295"/>
                </a:lnTo>
                <a:lnTo>
                  <a:pt x="171" y="292"/>
                </a:lnTo>
                <a:lnTo>
                  <a:pt x="170" y="291"/>
                </a:lnTo>
                <a:lnTo>
                  <a:pt x="170" y="291"/>
                </a:lnTo>
                <a:lnTo>
                  <a:pt x="169" y="292"/>
                </a:lnTo>
                <a:lnTo>
                  <a:pt x="168" y="295"/>
                </a:lnTo>
                <a:lnTo>
                  <a:pt x="165" y="305"/>
                </a:lnTo>
                <a:lnTo>
                  <a:pt x="162" y="338"/>
                </a:lnTo>
                <a:lnTo>
                  <a:pt x="159" y="388"/>
                </a:lnTo>
                <a:lnTo>
                  <a:pt x="157" y="443"/>
                </a:lnTo>
                <a:lnTo>
                  <a:pt x="154" y="550"/>
                </a:lnTo>
                <a:lnTo>
                  <a:pt x="153" y="598"/>
                </a:lnTo>
                <a:lnTo>
                  <a:pt x="127" y="558"/>
                </a:lnTo>
                <a:lnTo>
                  <a:pt x="65" y="519"/>
                </a:lnTo>
                <a:lnTo>
                  <a:pt x="110" y="578"/>
                </a:lnTo>
                <a:lnTo>
                  <a:pt x="110" y="578"/>
                </a:lnTo>
                <a:lnTo>
                  <a:pt x="121" y="599"/>
                </a:lnTo>
                <a:lnTo>
                  <a:pt x="130" y="615"/>
                </a:lnTo>
                <a:lnTo>
                  <a:pt x="134" y="620"/>
                </a:lnTo>
                <a:lnTo>
                  <a:pt x="139" y="623"/>
                </a:lnTo>
                <a:lnTo>
                  <a:pt x="139" y="623"/>
                </a:lnTo>
                <a:lnTo>
                  <a:pt x="142" y="624"/>
                </a:lnTo>
                <a:lnTo>
                  <a:pt x="147" y="623"/>
                </a:lnTo>
                <a:lnTo>
                  <a:pt x="157" y="621"/>
                </a:lnTo>
                <a:lnTo>
                  <a:pt x="164" y="616"/>
                </a:lnTo>
                <a:lnTo>
                  <a:pt x="168" y="613"/>
                </a:lnTo>
                <a:lnTo>
                  <a:pt x="192" y="683"/>
                </a:lnTo>
                <a:lnTo>
                  <a:pt x="192" y="683"/>
                </a:lnTo>
                <a:lnTo>
                  <a:pt x="192" y="691"/>
                </a:lnTo>
                <a:lnTo>
                  <a:pt x="192" y="709"/>
                </a:lnTo>
                <a:lnTo>
                  <a:pt x="194" y="721"/>
                </a:lnTo>
                <a:lnTo>
                  <a:pt x="198" y="734"/>
                </a:lnTo>
                <a:lnTo>
                  <a:pt x="203" y="747"/>
                </a:lnTo>
                <a:lnTo>
                  <a:pt x="210" y="762"/>
                </a:lnTo>
                <a:lnTo>
                  <a:pt x="210" y="762"/>
                </a:lnTo>
                <a:lnTo>
                  <a:pt x="218" y="779"/>
                </a:lnTo>
                <a:lnTo>
                  <a:pt x="229" y="802"/>
                </a:lnTo>
                <a:lnTo>
                  <a:pt x="252" y="851"/>
                </a:lnTo>
                <a:lnTo>
                  <a:pt x="277" y="914"/>
                </a:lnTo>
                <a:lnTo>
                  <a:pt x="277" y="914"/>
                </a:lnTo>
                <a:lnTo>
                  <a:pt x="253" y="877"/>
                </a:lnTo>
                <a:lnTo>
                  <a:pt x="199" y="792"/>
                </a:lnTo>
                <a:lnTo>
                  <a:pt x="169" y="749"/>
                </a:lnTo>
                <a:lnTo>
                  <a:pt x="142" y="710"/>
                </a:lnTo>
                <a:lnTo>
                  <a:pt x="132" y="694"/>
                </a:lnTo>
                <a:lnTo>
                  <a:pt x="122" y="682"/>
                </a:lnTo>
                <a:lnTo>
                  <a:pt x="115" y="676"/>
                </a:lnTo>
                <a:lnTo>
                  <a:pt x="112" y="674"/>
                </a:lnTo>
                <a:lnTo>
                  <a:pt x="110" y="674"/>
                </a:lnTo>
                <a:lnTo>
                  <a:pt x="110" y="674"/>
                </a:lnTo>
                <a:lnTo>
                  <a:pt x="107" y="676"/>
                </a:lnTo>
                <a:lnTo>
                  <a:pt x="105" y="681"/>
                </a:lnTo>
                <a:lnTo>
                  <a:pt x="99" y="699"/>
                </a:lnTo>
                <a:lnTo>
                  <a:pt x="93" y="724"/>
                </a:lnTo>
                <a:lnTo>
                  <a:pt x="88" y="753"/>
                </a:lnTo>
                <a:lnTo>
                  <a:pt x="81" y="807"/>
                </a:lnTo>
                <a:lnTo>
                  <a:pt x="77" y="831"/>
                </a:lnTo>
                <a:lnTo>
                  <a:pt x="77" y="831"/>
                </a:lnTo>
                <a:lnTo>
                  <a:pt x="63" y="819"/>
                </a:lnTo>
                <a:lnTo>
                  <a:pt x="51" y="810"/>
                </a:lnTo>
                <a:lnTo>
                  <a:pt x="46" y="807"/>
                </a:lnTo>
                <a:lnTo>
                  <a:pt x="42" y="805"/>
                </a:lnTo>
                <a:lnTo>
                  <a:pt x="42" y="805"/>
                </a:lnTo>
                <a:lnTo>
                  <a:pt x="8" y="803"/>
                </a:lnTo>
                <a:lnTo>
                  <a:pt x="47" y="823"/>
                </a:lnTo>
                <a:lnTo>
                  <a:pt x="87" y="856"/>
                </a:lnTo>
                <a:lnTo>
                  <a:pt x="87" y="856"/>
                </a:lnTo>
                <a:lnTo>
                  <a:pt x="92" y="858"/>
                </a:lnTo>
                <a:lnTo>
                  <a:pt x="95" y="860"/>
                </a:lnTo>
                <a:lnTo>
                  <a:pt x="97" y="860"/>
                </a:lnTo>
                <a:lnTo>
                  <a:pt x="98" y="858"/>
                </a:lnTo>
                <a:lnTo>
                  <a:pt x="98" y="858"/>
                </a:lnTo>
                <a:lnTo>
                  <a:pt x="100" y="837"/>
                </a:lnTo>
                <a:lnTo>
                  <a:pt x="104" y="792"/>
                </a:lnTo>
                <a:lnTo>
                  <a:pt x="107" y="729"/>
                </a:lnTo>
                <a:lnTo>
                  <a:pt x="107" y="729"/>
                </a:lnTo>
                <a:lnTo>
                  <a:pt x="128" y="770"/>
                </a:lnTo>
                <a:lnTo>
                  <a:pt x="162" y="836"/>
                </a:lnTo>
                <a:lnTo>
                  <a:pt x="162" y="836"/>
                </a:lnTo>
                <a:lnTo>
                  <a:pt x="166" y="843"/>
                </a:lnTo>
                <a:lnTo>
                  <a:pt x="172" y="851"/>
                </a:lnTo>
                <a:lnTo>
                  <a:pt x="192" y="873"/>
                </a:lnTo>
                <a:lnTo>
                  <a:pt x="215" y="896"/>
                </a:lnTo>
                <a:lnTo>
                  <a:pt x="240" y="921"/>
                </a:lnTo>
                <a:lnTo>
                  <a:pt x="284" y="963"/>
                </a:lnTo>
                <a:lnTo>
                  <a:pt x="304" y="982"/>
                </a:lnTo>
                <a:lnTo>
                  <a:pt x="304" y="982"/>
                </a:lnTo>
                <a:lnTo>
                  <a:pt x="278" y="965"/>
                </a:lnTo>
                <a:lnTo>
                  <a:pt x="251" y="947"/>
                </a:lnTo>
                <a:lnTo>
                  <a:pt x="218" y="928"/>
                </a:lnTo>
                <a:lnTo>
                  <a:pt x="201" y="920"/>
                </a:lnTo>
                <a:lnTo>
                  <a:pt x="184" y="912"/>
                </a:lnTo>
                <a:lnTo>
                  <a:pt x="168" y="904"/>
                </a:lnTo>
                <a:lnTo>
                  <a:pt x="153" y="899"/>
                </a:lnTo>
                <a:lnTo>
                  <a:pt x="140" y="896"/>
                </a:lnTo>
                <a:lnTo>
                  <a:pt x="128" y="896"/>
                </a:lnTo>
                <a:lnTo>
                  <a:pt x="123" y="896"/>
                </a:lnTo>
                <a:lnTo>
                  <a:pt x="118" y="898"/>
                </a:lnTo>
                <a:lnTo>
                  <a:pt x="115" y="901"/>
                </a:lnTo>
                <a:lnTo>
                  <a:pt x="111" y="903"/>
                </a:lnTo>
                <a:lnTo>
                  <a:pt x="111" y="903"/>
                </a:lnTo>
                <a:lnTo>
                  <a:pt x="107" y="912"/>
                </a:lnTo>
                <a:lnTo>
                  <a:pt x="104" y="921"/>
                </a:lnTo>
                <a:lnTo>
                  <a:pt x="103" y="932"/>
                </a:lnTo>
                <a:lnTo>
                  <a:pt x="101" y="945"/>
                </a:lnTo>
                <a:lnTo>
                  <a:pt x="101" y="957"/>
                </a:lnTo>
                <a:lnTo>
                  <a:pt x="103" y="972"/>
                </a:lnTo>
                <a:lnTo>
                  <a:pt x="105" y="1000"/>
                </a:lnTo>
                <a:lnTo>
                  <a:pt x="110" y="1025"/>
                </a:lnTo>
                <a:lnTo>
                  <a:pt x="115" y="1047"/>
                </a:lnTo>
                <a:lnTo>
                  <a:pt x="119" y="1066"/>
                </a:lnTo>
                <a:lnTo>
                  <a:pt x="74" y="1055"/>
                </a:lnTo>
                <a:lnTo>
                  <a:pt x="0" y="1091"/>
                </a:lnTo>
                <a:lnTo>
                  <a:pt x="74" y="1077"/>
                </a:lnTo>
                <a:lnTo>
                  <a:pt x="74" y="1077"/>
                </a:lnTo>
                <a:lnTo>
                  <a:pt x="86" y="1083"/>
                </a:lnTo>
                <a:lnTo>
                  <a:pt x="113" y="1094"/>
                </a:lnTo>
                <a:lnTo>
                  <a:pt x="128" y="1099"/>
                </a:lnTo>
                <a:lnTo>
                  <a:pt x="140" y="1102"/>
                </a:lnTo>
                <a:lnTo>
                  <a:pt x="148" y="1103"/>
                </a:lnTo>
                <a:lnTo>
                  <a:pt x="151" y="1103"/>
                </a:lnTo>
                <a:lnTo>
                  <a:pt x="152" y="1102"/>
                </a:lnTo>
                <a:lnTo>
                  <a:pt x="152" y="1102"/>
                </a:lnTo>
                <a:lnTo>
                  <a:pt x="152" y="1094"/>
                </a:lnTo>
                <a:lnTo>
                  <a:pt x="150" y="1083"/>
                </a:lnTo>
                <a:lnTo>
                  <a:pt x="150" y="1083"/>
                </a:lnTo>
                <a:lnTo>
                  <a:pt x="148" y="1072"/>
                </a:lnTo>
                <a:lnTo>
                  <a:pt x="147" y="1060"/>
                </a:lnTo>
                <a:lnTo>
                  <a:pt x="144" y="1033"/>
                </a:lnTo>
                <a:lnTo>
                  <a:pt x="144" y="1033"/>
                </a:lnTo>
                <a:lnTo>
                  <a:pt x="142" y="1012"/>
                </a:lnTo>
                <a:lnTo>
                  <a:pt x="141" y="980"/>
                </a:lnTo>
                <a:lnTo>
                  <a:pt x="141" y="942"/>
                </a:lnTo>
                <a:lnTo>
                  <a:pt x="141" y="942"/>
                </a:lnTo>
                <a:lnTo>
                  <a:pt x="174" y="965"/>
                </a:lnTo>
                <a:lnTo>
                  <a:pt x="204" y="988"/>
                </a:lnTo>
                <a:lnTo>
                  <a:pt x="234" y="1012"/>
                </a:lnTo>
                <a:lnTo>
                  <a:pt x="234" y="1012"/>
                </a:lnTo>
                <a:lnTo>
                  <a:pt x="241" y="1018"/>
                </a:lnTo>
                <a:lnTo>
                  <a:pt x="249" y="1023"/>
                </a:lnTo>
                <a:lnTo>
                  <a:pt x="266" y="1032"/>
                </a:lnTo>
                <a:lnTo>
                  <a:pt x="283" y="1038"/>
                </a:lnTo>
                <a:lnTo>
                  <a:pt x="301" y="1043"/>
                </a:lnTo>
                <a:lnTo>
                  <a:pt x="316" y="1047"/>
                </a:lnTo>
                <a:lnTo>
                  <a:pt x="328" y="1049"/>
                </a:lnTo>
                <a:lnTo>
                  <a:pt x="340" y="1050"/>
                </a:lnTo>
                <a:lnTo>
                  <a:pt x="340" y="1050"/>
                </a:lnTo>
                <a:lnTo>
                  <a:pt x="355" y="1077"/>
                </a:lnTo>
                <a:lnTo>
                  <a:pt x="370" y="1100"/>
                </a:lnTo>
                <a:lnTo>
                  <a:pt x="376" y="1108"/>
                </a:lnTo>
                <a:lnTo>
                  <a:pt x="383" y="1115"/>
                </a:lnTo>
                <a:lnTo>
                  <a:pt x="383" y="1115"/>
                </a:lnTo>
                <a:lnTo>
                  <a:pt x="389" y="1119"/>
                </a:lnTo>
                <a:lnTo>
                  <a:pt x="398" y="1123"/>
                </a:lnTo>
                <a:lnTo>
                  <a:pt x="407" y="1125"/>
                </a:lnTo>
                <a:lnTo>
                  <a:pt x="419" y="1128"/>
                </a:lnTo>
                <a:lnTo>
                  <a:pt x="447" y="1131"/>
                </a:lnTo>
                <a:lnTo>
                  <a:pt x="477" y="1132"/>
                </a:lnTo>
                <a:lnTo>
                  <a:pt x="507" y="1132"/>
                </a:lnTo>
                <a:lnTo>
                  <a:pt x="535" y="1131"/>
                </a:lnTo>
                <a:lnTo>
                  <a:pt x="555" y="1128"/>
                </a:lnTo>
                <a:lnTo>
                  <a:pt x="562" y="1126"/>
                </a:lnTo>
                <a:lnTo>
                  <a:pt x="567" y="1124"/>
                </a:lnTo>
                <a:lnTo>
                  <a:pt x="567" y="1124"/>
                </a:lnTo>
                <a:lnTo>
                  <a:pt x="574" y="1117"/>
                </a:lnTo>
                <a:lnTo>
                  <a:pt x="579" y="1111"/>
                </a:lnTo>
                <a:lnTo>
                  <a:pt x="584" y="1105"/>
                </a:lnTo>
                <a:lnTo>
                  <a:pt x="587" y="1099"/>
                </a:lnTo>
                <a:lnTo>
                  <a:pt x="589" y="1089"/>
                </a:lnTo>
                <a:lnTo>
                  <a:pt x="589" y="1085"/>
                </a:lnTo>
                <a:lnTo>
                  <a:pt x="608" y="1044"/>
                </a:lnTo>
                <a:lnTo>
                  <a:pt x="730" y="1012"/>
                </a:lnTo>
                <a:lnTo>
                  <a:pt x="766" y="1105"/>
                </a:lnTo>
                <a:lnTo>
                  <a:pt x="762" y="1131"/>
                </a:lnTo>
                <a:lnTo>
                  <a:pt x="790" y="1129"/>
                </a:lnTo>
                <a:lnTo>
                  <a:pt x="790" y="1129"/>
                </a:lnTo>
                <a:lnTo>
                  <a:pt x="806" y="1135"/>
                </a:lnTo>
                <a:lnTo>
                  <a:pt x="840" y="1148"/>
                </a:lnTo>
                <a:lnTo>
                  <a:pt x="860" y="1154"/>
                </a:lnTo>
                <a:lnTo>
                  <a:pt x="875" y="1158"/>
                </a:lnTo>
                <a:lnTo>
                  <a:pt x="886" y="1159"/>
                </a:lnTo>
                <a:lnTo>
                  <a:pt x="890" y="1158"/>
                </a:lnTo>
                <a:lnTo>
                  <a:pt x="890" y="1156"/>
                </a:lnTo>
                <a:lnTo>
                  <a:pt x="890" y="1156"/>
                </a:lnTo>
                <a:lnTo>
                  <a:pt x="889" y="1153"/>
                </a:lnTo>
                <a:lnTo>
                  <a:pt x="885" y="1150"/>
                </a:lnTo>
                <a:lnTo>
                  <a:pt x="875" y="1143"/>
                </a:lnTo>
                <a:lnTo>
                  <a:pt x="861" y="1136"/>
                </a:lnTo>
                <a:lnTo>
                  <a:pt x="844" y="1128"/>
                </a:lnTo>
                <a:lnTo>
                  <a:pt x="814" y="1115"/>
                </a:lnTo>
                <a:lnTo>
                  <a:pt x="801" y="1109"/>
                </a:lnTo>
                <a:lnTo>
                  <a:pt x="801" y="1109"/>
                </a:lnTo>
                <a:lnTo>
                  <a:pt x="798" y="1099"/>
                </a:lnTo>
                <a:lnTo>
                  <a:pt x="795" y="1083"/>
                </a:lnTo>
                <a:lnTo>
                  <a:pt x="795" y="1083"/>
                </a:lnTo>
                <a:lnTo>
                  <a:pt x="790" y="1062"/>
                </a:lnTo>
                <a:lnTo>
                  <a:pt x="777" y="1023"/>
                </a:lnTo>
                <a:lnTo>
                  <a:pt x="763" y="983"/>
                </a:lnTo>
                <a:lnTo>
                  <a:pt x="757" y="969"/>
                </a:lnTo>
                <a:lnTo>
                  <a:pt x="755" y="963"/>
                </a:lnTo>
                <a:lnTo>
                  <a:pt x="755" y="963"/>
                </a:lnTo>
                <a:lnTo>
                  <a:pt x="753" y="962"/>
                </a:lnTo>
                <a:lnTo>
                  <a:pt x="748" y="962"/>
                </a:lnTo>
                <a:lnTo>
                  <a:pt x="732" y="965"/>
                </a:lnTo>
                <a:lnTo>
                  <a:pt x="688" y="972"/>
                </a:lnTo>
                <a:lnTo>
                  <a:pt x="624" y="985"/>
                </a:lnTo>
                <a:lnTo>
                  <a:pt x="630" y="936"/>
                </a:lnTo>
                <a:lnTo>
                  <a:pt x="717" y="849"/>
                </a:lnTo>
                <a:close/>
                <a:moveTo>
                  <a:pt x="831" y="968"/>
                </a:moveTo>
                <a:lnTo>
                  <a:pt x="830" y="968"/>
                </a:lnTo>
                <a:lnTo>
                  <a:pt x="830" y="968"/>
                </a:lnTo>
                <a:lnTo>
                  <a:pt x="831" y="968"/>
                </a:lnTo>
                <a:lnTo>
                  <a:pt x="831" y="968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2">
            <a:extLst>
              <a:ext uri="{FF2B5EF4-FFF2-40B4-BE49-F238E27FC236}">
                <a16:creationId xmlns:a16="http://schemas.microsoft.com/office/drawing/2014/main" id="{440CF76D-CB5E-42FC-BC81-20C3C7C4007F}"/>
              </a:ext>
            </a:extLst>
          </p:cNvPr>
          <p:cNvSpPr>
            <a:spLocks noEditPoints="1"/>
          </p:cNvSpPr>
          <p:nvPr/>
        </p:nvSpPr>
        <p:spPr bwMode="auto">
          <a:xfrm>
            <a:off x="3781364" y="1588154"/>
            <a:ext cx="2343271" cy="1172298"/>
          </a:xfrm>
          <a:custGeom>
            <a:avLst/>
            <a:gdLst>
              <a:gd name="T0" fmla="*/ 743 w 1767"/>
              <a:gd name="T1" fmla="*/ 140 h 884"/>
              <a:gd name="T2" fmla="*/ 705 w 1767"/>
              <a:gd name="T3" fmla="*/ 10 h 884"/>
              <a:gd name="T4" fmla="*/ 685 w 1767"/>
              <a:gd name="T5" fmla="*/ 20 h 884"/>
              <a:gd name="T6" fmla="*/ 617 w 1767"/>
              <a:gd name="T7" fmla="*/ 89 h 884"/>
              <a:gd name="T8" fmla="*/ 569 w 1767"/>
              <a:gd name="T9" fmla="*/ 0 h 884"/>
              <a:gd name="T10" fmla="*/ 534 w 1767"/>
              <a:gd name="T11" fmla="*/ 49 h 884"/>
              <a:gd name="T12" fmla="*/ 398 w 1767"/>
              <a:gd name="T13" fmla="*/ 140 h 884"/>
              <a:gd name="T14" fmla="*/ 37 w 1767"/>
              <a:gd name="T15" fmla="*/ 16 h 884"/>
              <a:gd name="T16" fmla="*/ 0 w 1767"/>
              <a:gd name="T17" fmla="*/ 17 h 884"/>
              <a:gd name="T18" fmla="*/ 147 w 1767"/>
              <a:gd name="T19" fmla="*/ 161 h 884"/>
              <a:gd name="T20" fmla="*/ 144 w 1767"/>
              <a:gd name="T21" fmla="*/ 181 h 884"/>
              <a:gd name="T22" fmla="*/ 153 w 1767"/>
              <a:gd name="T23" fmla="*/ 207 h 884"/>
              <a:gd name="T24" fmla="*/ 413 w 1767"/>
              <a:gd name="T25" fmla="*/ 565 h 884"/>
              <a:gd name="T26" fmla="*/ 379 w 1767"/>
              <a:gd name="T27" fmla="*/ 629 h 884"/>
              <a:gd name="T28" fmla="*/ 421 w 1767"/>
              <a:gd name="T29" fmla="*/ 642 h 884"/>
              <a:gd name="T30" fmla="*/ 461 w 1767"/>
              <a:gd name="T31" fmla="*/ 449 h 884"/>
              <a:gd name="T32" fmla="*/ 656 w 1767"/>
              <a:gd name="T33" fmla="*/ 583 h 884"/>
              <a:gd name="T34" fmla="*/ 613 w 1767"/>
              <a:gd name="T35" fmla="*/ 757 h 884"/>
              <a:gd name="T36" fmla="*/ 519 w 1767"/>
              <a:gd name="T37" fmla="*/ 764 h 884"/>
              <a:gd name="T38" fmla="*/ 627 w 1767"/>
              <a:gd name="T39" fmla="*/ 794 h 884"/>
              <a:gd name="T40" fmla="*/ 631 w 1767"/>
              <a:gd name="T41" fmla="*/ 776 h 884"/>
              <a:gd name="T42" fmla="*/ 739 w 1767"/>
              <a:gd name="T43" fmla="*/ 629 h 884"/>
              <a:gd name="T44" fmla="*/ 847 w 1767"/>
              <a:gd name="T45" fmla="*/ 788 h 884"/>
              <a:gd name="T46" fmla="*/ 899 w 1767"/>
              <a:gd name="T47" fmla="*/ 837 h 884"/>
              <a:gd name="T48" fmla="*/ 947 w 1767"/>
              <a:gd name="T49" fmla="*/ 884 h 884"/>
              <a:gd name="T50" fmla="*/ 957 w 1767"/>
              <a:gd name="T51" fmla="*/ 867 h 884"/>
              <a:gd name="T52" fmla="*/ 902 w 1767"/>
              <a:gd name="T53" fmla="*/ 685 h 884"/>
              <a:gd name="T54" fmla="*/ 980 w 1767"/>
              <a:gd name="T55" fmla="*/ 706 h 884"/>
              <a:gd name="T56" fmla="*/ 1070 w 1767"/>
              <a:gd name="T57" fmla="*/ 731 h 884"/>
              <a:gd name="T58" fmla="*/ 1137 w 1767"/>
              <a:gd name="T59" fmla="*/ 722 h 884"/>
              <a:gd name="T60" fmla="*/ 1236 w 1767"/>
              <a:gd name="T61" fmla="*/ 751 h 884"/>
              <a:gd name="T62" fmla="*/ 1308 w 1767"/>
              <a:gd name="T63" fmla="*/ 729 h 884"/>
              <a:gd name="T64" fmla="*/ 1358 w 1767"/>
              <a:gd name="T65" fmla="*/ 657 h 884"/>
              <a:gd name="T66" fmla="*/ 1360 w 1767"/>
              <a:gd name="T67" fmla="*/ 551 h 884"/>
              <a:gd name="T68" fmla="*/ 1343 w 1767"/>
              <a:gd name="T69" fmla="*/ 480 h 884"/>
              <a:gd name="T70" fmla="*/ 1383 w 1767"/>
              <a:gd name="T71" fmla="*/ 370 h 884"/>
              <a:gd name="T72" fmla="*/ 1570 w 1767"/>
              <a:gd name="T73" fmla="*/ 500 h 884"/>
              <a:gd name="T74" fmla="*/ 1579 w 1767"/>
              <a:gd name="T75" fmla="*/ 525 h 884"/>
              <a:gd name="T76" fmla="*/ 1625 w 1767"/>
              <a:gd name="T77" fmla="*/ 523 h 884"/>
              <a:gd name="T78" fmla="*/ 1767 w 1767"/>
              <a:gd name="T79" fmla="*/ 540 h 884"/>
              <a:gd name="T80" fmla="*/ 1683 w 1767"/>
              <a:gd name="T81" fmla="*/ 517 h 884"/>
              <a:gd name="T82" fmla="*/ 1493 w 1767"/>
              <a:gd name="T83" fmla="*/ 309 h 884"/>
              <a:gd name="T84" fmla="*/ 1429 w 1767"/>
              <a:gd name="T85" fmla="*/ 221 h 884"/>
              <a:gd name="T86" fmla="*/ 1329 w 1767"/>
              <a:gd name="T87" fmla="*/ 347 h 884"/>
              <a:gd name="T88" fmla="*/ 1255 w 1767"/>
              <a:gd name="T89" fmla="*/ 267 h 884"/>
              <a:gd name="T90" fmla="*/ 1168 w 1767"/>
              <a:gd name="T91" fmla="*/ 68 h 884"/>
              <a:gd name="T92" fmla="*/ 1162 w 1767"/>
              <a:gd name="T93" fmla="*/ 75 h 884"/>
              <a:gd name="T94" fmla="*/ 1234 w 1767"/>
              <a:gd name="T95" fmla="*/ 266 h 884"/>
              <a:gd name="T96" fmla="*/ 1208 w 1767"/>
              <a:gd name="T97" fmla="*/ 387 h 884"/>
              <a:gd name="T98" fmla="*/ 1151 w 1767"/>
              <a:gd name="T99" fmla="*/ 274 h 884"/>
              <a:gd name="T100" fmla="*/ 982 w 1767"/>
              <a:gd name="T101" fmla="*/ 81 h 884"/>
              <a:gd name="T102" fmla="*/ 1124 w 1767"/>
              <a:gd name="T103" fmla="*/ 260 h 884"/>
              <a:gd name="T104" fmla="*/ 1157 w 1767"/>
              <a:gd name="T105" fmla="*/ 373 h 884"/>
              <a:gd name="T106" fmla="*/ 1087 w 1767"/>
              <a:gd name="T107" fmla="*/ 308 h 884"/>
              <a:gd name="T108" fmla="*/ 680 w 1767"/>
              <a:gd name="T109" fmla="*/ 221 h 884"/>
              <a:gd name="T110" fmla="*/ 545 w 1767"/>
              <a:gd name="T111" fmla="*/ 140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7" h="884">
                <a:moveTo>
                  <a:pt x="936" y="288"/>
                </a:moveTo>
                <a:lnTo>
                  <a:pt x="936" y="288"/>
                </a:lnTo>
                <a:lnTo>
                  <a:pt x="885" y="274"/>
                </a:lnTo>
                <a:lnTo>
                  <a:pt x="757" y="242"/>
                </a:lnTo>
                <a:lnTo>
                  <a:pt x="757" y="242"/>
                </a:lnTo>
                <a:lnTo>
                  <a:pt x="749" y="179"/>
                </a:lnTo>
                <a:lnTo>
                  <a:pt x="743" y="140"/>
                </a:lnTo>
                <a:lnTo>
                  <a:pt x="735" y="102"/>
                </a:lnTo>
                <a:lnTo>
                  <a:pt x="728" y="66"/>
                </a:lnTo>
                <a:lnTo>
                  <a:pt x="723" y="50"/>
                </a:lnTo>
                <a:lnTo>
                  <a:pt x="720" y="35"/>
                </a:lnTo>
                <a:lnTo>
                  <a:pt x="715" y="25"/>
                </a:lnTo>
                <a:lnTo>
                  <a:pt x="710" y="15"/>
                </a:lnTo>
                <a:lnTo>
                  <a:pt x="705" y="10"/>
                </a:lnTo>
                <a:lnTo>
                  <a:pt x="703" y="8"/>
                </a:lnTo>
                <a:lnTo>
                  <a:pt x="701" y="8"/>
                </a:lnTo>
                <a:lnTo>
                  <a:pt x="701" y="8"/>
                </a:lnTo>
                <a:lnTo>
                  <a:pt x="697" y="9"/>
                </a:lnTo>
                <a:lnTo>
                  <a:pt x="692" y="11"/>
                </a:lnTo>
                <a:lnTo>
                  <a:pt x="688" y="15"/>
                </a:lnTo>
                <a:lnTo>
                  <a:pt x="685" y="20"/>
                </a:lnTo>
                <a:lnTo>
                  <a:pt x="676" y="35"/>
                </a:lnTo>
                <a:lnTo>
                  <a:pt x="668" y="54"/>
                </a:lnTo>
                <a:lnTo>
                  <a:pt x="660" y="75"/>
                </a:lnTo>
                <a:lnTo>
                  <a:pt x="651" y="98"/>
                </a:lnTo>
                <a:lnTo>
                  <a:pt x="637" y="146"/>
                </a:lnTo>
                <a:lnTo>
                  <a:pt x="637" y="146"/>
                </a:lnTo>
                <a:lnTo>
                  <a:pt x="617" y="89"/>
                </a:lnTo>
                <a:lnTo>
                  <a:pt x="608" y="63"/>
                </a:lnTo>
                <a:lnTo>
                  <a:pt x="598" y="41"/>
                </a:lnTo>
                <a:lnTo>
                  <a:pt x="590" y="25"/>
                </a:lnTo>
                <a:lnTo>
                  <a:pt x="583" y="11"/>
                </a:lnTo>
                <a:lnTo>
                  <a:pt x="575" y="3"/>
                </a:lnTo>
                <a:lnTo>
                  <a:pt x="572" y="2"/>
                </a:lnTo>
                <a:lnTo>
                  <a:pt x="569" y="0"/>
                </a:lnTo>
                <a:lnTo>
                  <a:pt x="569" y="0"/>
                </a:lnTo>
                <a:lnTo>
                  <a:pt x="564" y="2"/>
                </a:lnTo>
                <a:lnTo>
                  <a:pt x="561" y="4"/>
                </a:lnTo>
                <a:lnTo>
                  <a:pt x="556" y="8"/>
                </a:lnTo>
                <a:lnTo>
                  <a:pt x="552" y="14"/>
                </a:lnTo>
                <a:lnTo>
                  <a:pt x="543" y="28"/>
                </a:lnTo>
                <a:lnTo>
                  <a:pt x="534" y="49"/>
                </a:lnTo>
                <a:lnTo>
                  <a:pt x="525" y="74"/>
                </a:lnTo>
                <a:lnTo>
                  <a:pt x="515" y="103"/>
                </a:lnTo>
                <a:lnTo>
                  <a:pt x="506" y="136"/>
                </a:lnTo>
                <a:lnTo>
                  <a:pt x="496" y="171"/>
                </a:lnTo>
                <a:lnTo>
                  <a:pt x="496" y="171"/>
                </a:lnTo>
                <a:lnTo>
                  <a:pt x="444" y="155"/>
                </a:lnTo>
                <a:lnTo>
                  <a:pt x="398" y="140"/>
                </a:lnTo>
                <a:lnTo>
                  <a:pt x="398" y="140"/>
                </a:lnTo>
                <a:lnTo>
                  <a:pt x="336" y="119"/>
                </a:lnTo>
                <a:lnTo>
                  <a:pt x="268" y="95"/>
                </a:lnTo>
                <a:lnTo>
                  <a:pt x="137" y="48"/>
                </a:lnTo>
                <a:lnTo>
                  <a:pt x="82" y="29"/>
                </a:lnTo>
                <a:lnTo>
                  <a:pt x="58" y="22"/>
                </a:lnTo>
                <a:lnTo>
                  <a:pt x="37" y="16"/>
                </a:lnTo>
                <a:lnTo>
                  <a:pt x="22" y="13"/>
                </a:lnTo>
                <a:lnTo>
                  <a:pt x="10" y="11"/>
                </a:lnTo>
                <a:lnTo>
                  <a:pt x="5" y="13"/>
                </a:lnTo>
                <a:lnTo>
                  <a:pt x="2" y="14"/>
                </a:lnTo>
                <a:lnTo>
                  <a:pt x="0" y="15"/>
                </a:lnTo>
                <a:lnTo>
                  <a:pt x="0" y="17"/>
                </a:lnTo>
                <a:lnTo>
                  <a:pt x="0" y="17"/>
                </a:lnTo>
                <a:lnTo>
                  <a:pt x="2" y="25"/>
                </a:lnTo>
                <a:lnTo>
                  <a:pt x="8" y="33"/>
                </a:lnTo>
                <a:lnTo>
                  <a:pt x="18" y="44"/>
                </a:lnTo>
                <a:lnTo>
                  <a:pt x="29" y="56"/>
                </a:lnTo>
                <a:lnTo>
                  <a:pt x="57" y="84"/>
                </a:lnTo>
                <a:lnTo>
                  <a:pt x="88" y="111"/>
                </a:lnTo>
                <a:lnTo>
                  <a:pt x="147" y="161"/>
                </a:lnTo>
                <a:lnTo>
                  <a:pt x="173" y="183"/>
                </a:lnTo>
                <a:lnTo>
                  <a:pt x="173" y="183"/>
                </a:lnTo>
                <a:lnTo>
                  <a:pt x="165" y="180"/>
                </a:lnTo>
                <a:lnTo>
                  <a:pt x="158" y="180"/>
                </a:lnTo>
                <a:lnTo>
                  <a:pt x="150" y="180"/>
                </a:lnTo>
                <a:lnTo>
                  <a:pt x="147" y="180"/>
                </a:lnTo>
                <a:lnTo>
                  <a:pt x="144" y="181"/>
                </a:lnTo>
                <a:lnTo>
                  <a:pt x="142" y="184"/>
                </a:lnTo>
                <a:lnTo>
                  <a:pt x="141" y="186"/>
                </a:lnTo>
                <a:lnTo>
                  <a:pt x="142" y="190"/>
                </a:lnTo>
                <a:lnTo>
                  <a:pt x="143" y="195"/>
                </a:lnTo>
                <a:lnTo>
                  <a:pt x="148" y="200"/>
                </a:lnTo>
                <a:lnTo>
                  <a:pt x="153" y="207"/>
                </a:lnTo>
                <a:lnTo>
                  <a:pt x="153" y="207"/>
                </a:lnTo>
                <a:lnTo>
                  <a:pt x="167" y="220"/>
                </a:lnTo>
                <a:lnTo>
                  <a:pt x="191" y="241"/>
                </a:lnTo>
                <a:lnTo>
                  <a:pt x="260" y="296"/>
                </a:lnTo>
                <a:lnTo>
                  <a:pt x="345" y="362"/>
                </a:lnTo>
                <a:lnTo>
                  <a:pt x="438" y="431"/>
                </a:lnTo>
                <a:lnTo>
                  <a:pt x="438" y="431"/>
                </a:lnTo>
                <a:lnTo>
                  <a:pt x="413" y="565"/>
                </a:lnTo>
                <a:lnTo>
                  <a:pt x="403" y="619"/>
                </a:lnTo>
                <a:lnTo>
                  <a:pt x="343" y="584"/>
                </a:lnTo>
                <a:lnTo>
                  <a:pt x="266" y="603"/>
                </a:lnTo>
                <a:lnTo>
                  <a:pt x="348" y="609"/>
                </a:lnTo>
                <a:lnTo>
                  <a:pt x="348" y="609"/>
                </a:lnTo>
                <a:lnTo>
                  <a:pt x="357" y="615"/>
                </a:lnTo>
                <a:lnTo>
                  <a:pt x="379" y="629"/>
                </a:lnTo>
                <a:lnTo>
                  <a:pt x="391" y="636"/>
                </a:lnTo>
                <a:lnTo>
                  <a:pt x="402" y="641"/>
                </a:lnTo>
                <a:lnTo>
                  <a:pt x="412" y="645"/>
                </a:lnTo>
                <a:lnTo>
                  <a:pt x="415" y="645"/>
                </a:lnTo>
                <a:lnTo>
                  <a:pt x="419" y="644"/>
                </a:lnTo>
                <a:lnTo>
                  <a:pt x="419" y="644"/>
                </a:lnTo>
                <a:lnTo>
                  <a:pt x="421" y="642"/>
                </a:lnTo>
                <a:lnTo>
                  <a:pt x="422" y="640"/>
                </a:lnTo>
                <a:lnTo>
                  <a:pt x="424" y="635"/>
                </a:lnTo>
                <a:lnTo>
                  <a:pt x="424" y="628"/>
                </a:lnTo>
                <a:lnTo>
                  <a:pt x="424" y="621"/>
                </a:lnTo>
                <a:lnTo>
                  <a:pt x="420" y="609"/>
                </a:lnTo>
                <a:lnTo>
                  <a:pt x="419" y="604"/>
                </a:lnTo>
                <a:lnTo>
                  <a:pt x="461" y="449"/>
                </a:lnTo>
                <a:lnTo>
                  <a:pt x="461" y="449"/>
                </a:lnTo>
                <a:lnTo>
                  <a:pt x="519" y="492"/>
                </a:lnTo>
                <a:lnTo>
                  <a:pt x="567" y="525"/>
                </a:lnTo>
                <a:lnTo>
                  <a:pt x="567" y="525"/>
                </a:lnTo>
                <a:lnTo>
                  <a:pt x="611" y="556"/>
                </a:lnTo>
                <a:lnTo>
                  <a:pt x="656" y="583"/>
                </a:lnTo>
                <a:lnTo>
                  <a:pt x="656" y="583"/>
                </a:lnTo>
                <a:lnTo>
                  <a:pt x="642" y="633"/>
                </a:lnTo>
                <a:lnTo>
                  <a:pt x="629" y="680"/>
                </a:lnTo>
                <a:lnTo>
                  <a:pt x="620" y="715"/>
                </a:lnTo>
                <a:lnTo>
                  <a:pt x="616" y="734"/>
                </a:lnTo>
                <a:lnTo>
                  <a:pt x="616" y="734"/>
                </a:lnTo>
                <a:lnTo>
                  <a:pt x="615" y="746"/>
                </a:lnTo>
                <a:lnTo>
                  <a:pt x="613" y="757"/>
                </a:lnTo>
                <a:lnTo>
                  <a:pt x="609" y="767"/>
                </a:lnTo>
                <a:lnTo>
                  <a:pt x="609" y="767"/>
                </a:lnTo>
                <a:lnTo>
                  <a:pt x="569" y="764"/>
                </a:lnTo>
                <a:lnTo>
                  <a:pt x="539" y="763"/>
                </a:lnTo>
                <a:lnTo>
                  <a:pt x="527" y="763"/>
                </a:lnTo>
                <a:lnTo>
                  <a:pt x="519" y="764"/>
                </a:lnTo>
                <a:lnTo>
                  <a:pt x="519" y="764"/>
                </a:lnTo>
                <a:lnTo>
                  <a:pt x="503" y="768"/>
                </a:lnTo>
                <a:lnTo>
                  <a:pt x="485" y="774"/>
                </a:lnTo>
                <a:lnTo>
                  <a:pt x="463" y="781"/>
                </a:lnTo>
                <a:lnTo>
                  <a:pt x="531" y="775"/>
                </a:lnTo>
                <a:lnTo>
                  <a:pt x="596" y="788"/>
                </a:lnTo>
                <a:lnTo>
                  <a:pt x="596" y="788"/>
                </a:lnTo>
                <a:lnTo>
                  <a:pt x="627" y="794"/>
                </a:lnTo>
                <a:lnTo>
                  <a:pt x="627" y="794"/>
                </a:lnTo>
                <a:lnTo>
                  <a:pt x="628" y="794"/>
                </a:lnTo>
                <a:lnTo>
                  <a:pt x="629" y="793"/>
                </a:lnTo>
                <a:lnTo>
                  <a:pt x="631" y="791"/>
                </a:lnTo>
                <a:lnTo>
                  <a:pt x="631" y="781"/>
                </a:lnTo>
                <a:lnTo>
                  <a:pt x="631" y="781"/>
                </a:lnTo>
                <a:lnTo>
                  <a:pt x="631" y="776"/>
                </a:lnTo>
                <a:lnTo>
                  <a:pt x="629" y="769"/>
                </a:lnTo>
                <a:lnTo>
                  <a:pt x="628" y="761"/>
                </a:lnTo>
                <a:lnTo>
                  <a:pt x="629" y="756"/>
                </a:lnTo>
                <a:lnTo>
                  <a:pt x="631" y="751"/>
                </a:lnTo>
                <a:lnTo>
                  <a:pt x="681" y="598"/>
                </a:lnTo>
                <a:lnTo>
                  <a:pt x="681" y="598"/>
                </a:lnTo>
                <a:lnTo>
                  <a:pt x="739" y="629"/>
                </a:lnTo>
                <a:lnTo>
                  <a:pt x="791" y="656"/>
                </a:lnTo>
                <a:lnTo>
                  <a:pt x="833" y="674"/>
                </a:lnTo>
                <a:lnTo>
                  <a:pt x="849" y="680"/>
                </a:lnTo>
                <a:lnTo>
                  <a:pt x="861" y="683"/>
                </a:lnTo>
                <a:lnTo>
                  <a:pt x="861" y="683"/>
                </a:lnTo>
                <a:lnTo>
                  <a:pt x="865" y="685"/>
                </a:lnTo>
                <a:lnTo>
                  <a:pt x="847" y="788"/>
                </a:lnTo>
                <a:lnTo>
                  <a:pt x="847" y="788"/>
                </a:lnTo>
                <a:lnTo>
                  <a:pt x="851" y="794"/>
                </a:lnTo>
                <a:lnTo>
                  <a:pt x="863" y="808"/>
                </a:lnTo>
                <a:lnTo>
                  <a:pt x="870" y="816"/>
                </a:lnTo>
                <a:lnTo>
                  <a:pt x="879" y="825"/>
                </a:lnTo>
                <a:lnTo>
                  <a:pt x="889" y="831"/>
                </a:lnTo>
                <a:lnTo>
                  <a:pt x="899" y="837"/>
                </a:lnTo>
                <a:lnTo>
                  <a:pt x="899" y="837"/>
                </a:lnTo>
                <a:lnTo>
                  <a:pt x="910" y="842"/>
                </a:lnTo>
                <a:lnTo>
                  <a:pt x="918" y="848"/>
                </a:lnTo>
                <a:lnTo>
                  <a:pt x="927" y="856"/>
                </a:lnTo>
                <a:lnTo>
                  <a:pt x="934" y="864"/>
                </a:lnTo>
                <a:lnTo>
                  <a:pt x="944" y="878"/>
                </a:lnTo>
                <a:lnTo>
                  <a:pt x="947" y="884"/>
                </a:lnTo>
                <a:lnTo>
                  <a:pt x="947" y="884"/>
                </a:lnTo>
                <a:lnTo>
                  <a:pt x="951" y="884"/>
                </a:lnTo>
                <a:lnTo>
                  <a:pt x="953" y="883"/>
                </a:lnTo>
                <a:lnTo>
                  <a:pt x="957" y="880"/>
                </a:lnTo>
                <a:lnTo>
                  <a:pt x="958" y="878"/>
                </a:lnTo>
                <a:lnTo>
                  <a:pt x="959" y="873"/>
                </a:lnTo>
                <a:lnTo>
                  <a:pt x="957" y="867"/>
                </a:lnTo>
                <a:lnTo>
                  <a:pt x="951" y="857"/>
                </a:lnTo>
                <a:lnTo>
                  <a:pt x="951" y="857"/>
                </a:lnTo>
                <a:lnTo>
                  <a:pt x="932" y="834"/>
                </a:lnTo>
                <a:lnTo>
                  <a:pt x="908" y="808"/>
                </a:lnTo>
                <a:lnTo>
                  <a:pt x="877" y="776"/>
                </a:lnTo>
                <a:lnTo>
                  <a:pt x="902" y="685"/>
                </a:lnTo>
                <a:lnTo>
                  <a:pt x="902" y="685"/>
                </a:lnTo>
                <a:lnTo>
                  <a:pt x="912" y="683"/>
                </a:lnTo>
                <a:lnTo>
                  <a:pt x="920" y="681"/>
                </a:lnTo>
                <a:lnTo>
                  <a:pt x="926" y="679"/>
                </a:lnTo>
                <a:lnTo>
                  <a:pt x="926" y="679"/>
                </a:lnTo>
                <a:lnTo>
                  <a:pt x="934" y="683"/>
                </a:lnTo>
                <a:lnTo>
                  <a:pt x="951" y="692"/>
                </a:lnTo>
                <a:lnTo>
                  <a:pt x="980" y="706"/>
                </a:lnTo>
                <a:lnTo>
                  <a:pt x="980" y="706"/>
                </a:lnTo>
                <a:lnTo>
                  <a:pt x="1007" y="720"/>
                </a:lnTo>
                <a:lnTo>
                  <a:pt x="1016" y="723"/>
                </a:lnTo>
                <a:lnTo>
                  <a:pt x="1022" y="727"/>
                </a:lnTo>
                <a:lnTo>
                  <a:pt x="1029" y="729"/>
                </a:lnTo>
                <a:lnTo>
                  <a:pt x="1039" y="731"/>
                </a:lnTo>
                <a:lnTo>
                  <a:pt x="1070" y="731"/>
                </a:lnTo>
                <a:lnTo>
                  <a:pt x="1070" y="731"/>
                </a:lnTo>
                <a:lnTo>
                  <a:pt x="1089" y="731"/>
                </a:lnTo>
                <a:lnTo>
                  <a:pt x="1104" y="729"/>
                </a:lnTo>
                <a:lnTo>
                  <a:pt x="1116" y="728"/>
                </a:lnTo>
                <a:lnTo>
                  <a:pt x="1125" y="727"/>
                </a:lnTo>
                <a:lnTo>
                  <a:pt x="1135" y="723"/>
                </a:lnTo>
                <a:lnTo>
                  <a:pt x="1137" y="722"/>
                </a:lnTo>
                <a:lnTo>
                  <a:pt x="1137" y="722"/>
                </a:lnTo>
                <a:lnTo>
                  <a:pt x="1156" y="731"/>
                </a:lnTo>
                <a:lnTo>
                  <a:pt x="1174" y="738"/>
                </a:lnTo>
                <a:lnTo>
                  <a:pt x="1193" y="744"/>
                </a:lnTo>
                <a:lnTo>
                  <a:pt x="1193" y="744"/>
                </a:lnTo>
                <a:lnTo>
                  <a:pt x="1212" y="750"/>
                </a:lnTo>
                <a:lnTo>
                  <a:pt x="1236" y="751"/>
                </a:lnTo>
                <a:lnTo>
                  <a:pt x="1236" y="751"/>
                </a:lnTo>
                <a:lnTo>
                  <a:pt x="1255" y="751"/>
                </a:lnTo>
                <a:lnTo>
                  <a:pt x="1264" y="750"/>
                </a:lnTo>
                <a:lnTo>
                  <a:pt x="1272" y="749"/>
                </a:lnTo>
                <a:lnTo>
                  <a:pt x="1279" y="745"/>
                </a:lnTo>
                <a:lnTo>
                  <a:pt x="1288" y="741"/>
                </a:lnTo>
                <a:lnTo>
                  <a:pt x="1308" y="729"/>
                </a:lnTo>
                <a:lnTo>
                  <a:pt x="1308" y="729"/>
                </a:lnTo>
                <a:lnTo>
                  <a:pt x="1318" y="721"/>
                </a:lnTo>
                <a:lnTo>
                  <a:pt x="1328" y="710"/>
                </a:lnTo>
                <a:lnTo>
                  <a:pt x="1337" y="697"/>
                </a:lnTo>
                <a:lnTo>
                  <a:pt x="1346" y="683"/>
                </a:lnTo>
                <a:lnTo>
                  <a:pt x="1352" y="670"/>
                </a:lnTo>
                <a:lnTo>
                  <a:pt x="1358" y="657"/>
                </a:lnTo>
                <a:lnTo>
                  <a:pt x="1361" y="644"/>
                </a:lnTo>
                <a:lnTo>
                  <a:pt x="1363" y="633"/>
                </a:lnTo>
                <a:lnTo>
                  <a:pt x="1363" y="633"/>
                </a:lnTo>
                <a:lnTo>
                  <a:pt x="1364" y="609"/>
                </a:lnTo>
                <a:lnTo>
                  <a:pt x="1364" y="583"/>
                </a:lnTo>
                <a:lnTo>
                  <a:pt x="1363" y="560"/>
                </a:lnTo>
                <a:lnTo>
                  <a:pt x="1360" y="551"/>
                </a:lnTo>
                <a:lnTo>
                  <a:pt x="1359" y="543"/>
                </a:lnTo>
                <a:lnTo>
                  <a:pt x="1359" y="543"/>
                </a:lnTo>
                <a:lnTo>
                  <a:pt x="1347" y="507"/>
                </a:lnTo>
                <a:lnTo>
                  <a:pt x="1341" y="486"/>
                </a:lnTo>
                <a:lnTo>
                  <a:pt x="1341" y="486"/>
                </a:lnTo>
                <a:lnTo>
                  <a:pt x="1342" y="484"/>
                </a:lnTo>
                <a:lnTo>
                  <a:pt x="1343" y="480"/>
                </a:lnTo>
                <a:lnTo>
                  <a:pt x="1343" y="470"/>
                </a:lnTo>
                <a:lnTo>
                  <a:pt x="1343" y="463"/>
                </a:lnTo>
                <a:lnTo>
                  <a:pt x="1341" y="455"/>
                </a:lnTo>
                <a:lnTo>
                  <a:pt x="1341" y="455"/>
                </a:lnTo>
                <a:lnTo>
                  <a:pt x="1336" y="440"/>
                </a:lnTo>
                <a:lnTo>
                  <a:pt x="1336" y="440"/>
                </a:lnTo>
                <a:lnTo>
                  <a:pt x="1383" y="370"/>
                </a:lnTo>
                <a:lnTo>
                  <a:pt x="1383" y="370"/>
                </a:lnTo>
                <a:lnTo>
                  <a:pt x="1390" y="358"/>
                </a:lnTo>
                <a:lnTo>
                  <a:pt x="1397" y="343"/>
                </a:lnTo>
                <a:lnTo>
                  <a:pt x="1412" y="312"/>
                </a:lnTo>
                <a:lnTo>
                  <a:pt x="1422" y="286"/>
                </a:lnTo>
                <a:lnTo>
                  <a:pt x="1425" y="276"/>
                </a:lnTo>
                <a:lnTo>
                  <a:pt x="1570" y="500"/>
                </a:lnTo>
                <a:lnTo>
                  <a:pt x="1570" y="500"/>
                </a:lnTo>
                <a:lnTo>
                  <a:pt x="1571" y="507"/>
                </a:lnTo>
                <a:lnTo>
                  <a:pt x="1572" y="515"/>
                </a:lnTo>
                <a:lnTo>
                  <a:pt x="1574" y="522"/>
                </a:lnTo>
                <a:lnTo>
                  <a:pt x="1574" y="522"/>
                </a:lnTo>
                <a:lnTo>
                  <a:pt x="1577" y="524"/>
                </a:lnTo>
                <a:lnTo>
                  <a:pt x="1579" y="525"/>
                </a:lnTo>
                <a:lnTo>
                  <a:pt x="1583" y="525"/>
                </a:lnTo>
                <a:lnTo>
                  <a:pt x="1586" y="524"/>
                </a:lnTo>
                <a:lnTo>
                  <a:pt x="1597" y="523"/>
                </a:lnTo>
                <a:lnTo>
                  <a:pt x="1604" y="522"/>
                </a:lnTo>
                <a:lnTo>
                  <a:pt x="1613" y="522"/>
                </a:lnTo>
                <a:lnTo>
                  <a:pt x="1613" y="522"/>
                </a:lnTo>
                <a:lnTo>
                  <a:pt x="1625" y="523"/>
                </a:lnTo>
                <a:lnTo>
                  <a:pt x="1645" y="525"/>
                </a:lnTo>
                <a:lnTo>
                  <a:pt x="1696" y="535"/>
                </a:lnTo>
                <a:lnTo>
                  <a:pt x="1721" y="539"/>
                </a:lnTo>
                <a:lnTo>
                  <a:pt x="1743" y="541"/>
                </a:lnTo>
                <a:lnTo>
                  <a:pt x="1760" y="542"/>
                </a:lnTo>
                <a:lnTo>
                  <a:pt x="1765" y="541"/>
                </a:lnTo>
                <a:lnTo>
                  <a:pt x="1767" y="540"/>
                </a:lnTo>
                <a:lnTo>
                  <a:pt x="1767" y="540"/>
                </a:lnTo>
                <a:lnTo>
                  <a:pt x="1767" y="540"/>
                </a:lnTo>
                <a:lnTo>
                  <a:pt x="1766" y="539"/>
                </a:lnTo>
                <a:lnTo>
                  <a:pt x="1761" y="536"/>
                </a:lnTo>
                <a:lnTo>
                  <a:pt x="1743" y="530"/>
                </a:lnTo>
                <a:lnTo>
                  <a:pt x="1715" y="523"/>
                </a:lnTo>
                <a:lnTo>
                  <a:pt x="1683" y="517"/>
                </a:lnTo>
                <a:lnTo>
                  <a:pt x="1623" y="505"/>
                </a:lnTo>
                <a:lnTo>
                  <a:pt x="1595" y="500"/>
                </a:lnTo>
                <a:lnTo>
                  <a:pt x="1595" y="500"/>
                </a:lnTo>
                <a:lnTo>
                  <a:pt x="1573" y="457"/>
                </a:lnTo>
                <a:lnTo>
                  <a:pt x="1549" y="412"/>
                </a:lnTo>
                <a:lnTo>
                  <a:pt x="1521" y="360"/>
                </a:lnTo>
                <a:lnTo>
                  <a:pt x="1493" y="309"/>
                </a:lnTo>
                <a:lnTo>
                  <a:pt x="1466" y="265"/>
                </a:lnTo>
                <a:lnTo>
                  <a:pt x="1454" y="247"/>
                </a:lnTo>
                <a:lnTo>
                  <a:pt x="1443" y="233"/>
                </a:lnTo>
                <a:lnTo>
                  <a:pt x="1435" y="225"/>
                </a:lnTo>
                <a:lnTo>
                  <a:pt x="1432" y="222"/>
                </a:lnTo>
                <a:lnTo>
                  <a:pt x="1429" y="221"/>
                </a:lnTo>
                <a:lnTo>
                  <a:pt x="1429" y="221"/>
                </a:lnTo>
                <a:lnTo>
                  <a:pt x="1425" y="222"/>
                </a:lnTo>
                <a:lnTo>
                  <a:pt x="1420" y="226"/>
                </a:lnTo>
                <a:lnTo>
                  <a:pt x="1413" y="232"/>
                </a:lnTo>
                <a:lnTo>
                  <a:pt x="1406" y="241"/>
                </a:lnTo>
                <a:lnTo>
                  <a:pt x="1389" y="261"/>
                </a:lnTo>
                <a:lnTo>
                  <a:pt x="1370" y="288"/>
                </a:lnTo>
                <a:lnTo>
                  <a:pt x="1329" y="347"/>
                </a:lnTo>
                <a:lnTo>
                  <a:pt x="1292" y="405"/>
                </a:lnTo>
                <a:lnTo>
                  <a:pt x="1292" y="405"/>
                </a:lnTo>
                <a:lnTo>
                  <a:pt x="1282" y="403"/>
                </a:lnTo>
                <a:lnTo>
                  <a:pt x="1282" y="403"/>
                </a:lnTo>
                <a:lnTo>
                  <a:pt x="1273" y="359"/>
                </a:lnTo>
                <a:lnTo>
                  <a:pt x="1255" y="267"/>
                </a:lnTo>
                <a:lnTo>
                  <a:pt x="1255" y="267"/>
                </a:lnTo>
                <a:lnTo>
                  <a:pt x="1253" y="254"/>
                </a:lnTo>
                <a:lnTo>
                  <a:pt x="1248" y="239"/>
                </a:lnTo>
                <a:lnTo>
                  <a:pt x="1234" y="204"/>
                </a:lnTo>
                <a:lnTo>
                  <a:pt x="1218" y="167"/>
                </a:lnTo>
                <a:lnTo>
                  <a:pt x="1200" y="128"/>
                </a:lnTo>
                <a:lnTo>
                  <a:pt x="1182" y="95"/>
                </a:lnTo>
                <a:lnTo>
                  <a:pt x="1168" y="68"/>
                </a:lnTo>
                <a:lnTo>
                  <a:pt x="1158" y="51"/>
                </a:lnTo>
                <a:lnTo>
                  <a:pt x="1154" y="48"/>
                </a:lnTo>
                <a:lnTo>
                  <a:pt x="1153" y="48"/>
                </a:lnTo>
                <a:lnTo>
                  <a:pt x="1153" y="48"/>
                </a:lnTo>
                <a:lnTo>
                  <a:pt x="1153" y="48"/>
                </a:lnTo>
                <a:lnTo>
                  <a:pt x="1156" y="57"/>
                </a:lnTo>
                <a:lnTo>
                  <a:pt x="1162" y="75"/>
                </a:lnTo>
                <a:lnTo>
                  <a:pt x="1183" y="125"/>
                </a:lnTo>
                <a:lnTo>
                  <a:pt x="1206" y="179"/>
                </a:lnTo>
                <a:lnTo>
                  <a:pt x="1216" y="203"/>
                </a:lnTo>
                <a:lnTo>
                  <a:pt x="1223" y="221"/>
                </a:lnTo>
                <a:lnTo>
                  <a:pt x="1223" y="221"/>
                </a:lnTo>
                <a:lnTo>
                  <a:pt x="1228" y="241"/>
                </a:lnTo>
                <a:lnTo>
                  <a:pt x="1234" y="266"/>
                </a:lnTo>
                <a:lnTo>
                  <a:pt x="1245" y="325"/>
                </a:lnTo>
                <a:lnTo>
                  <a:pt x="1255" y="399"/>
                </a:lnTo>
                <a:lnTo>
                  <a:pt x="1255" y="399"/>
                </a:lnTo>
                <a:lnTo>
                  <a:pt x="1239" y="395"/>
                </a:lnTo>
                <a:lnTo>
                  <a:pt x="1223" y="391"/>
                </a:lnTo>
                <a:lnTo>
                  <a:pt x="1208" y="387"/>
                </a:lnTo>
                <a:lnTo>
                  <a:pt x="1208" y="387"/>
                </a:lnTo>
                <a:lnTo>
                  <a:pt x="1198" y="384"/>
                </a:lnTo>
                <a:lnTo>
                  <a:pt x="1186" y="383"/>
                </a:lnTo>
                <a:lnTo>
                  <a:pt x="1186" y="383"/>
                </a:lnTo>
                <a:lnTo>
                  <a:pt x="1176" y="348"/>
                </a:lnTo>
                <a:lnTo>
                  <a:pt x="1164" y="309"/>
                </a:lnTo>
                <a:lnTo>
                  <a:pt x="1158" y="291"/>
                </a:lnTo>
                <a:lnTo>
                  <a:pt x="1151" y="274"/>
                </a:lnTo>
                <a:lnTo>
                  <a:pt x="1143" y="259"/>
                </a:lnTo>
                <a:lnTo>
                  <a:pt x="1136" y="247"/>
                </a:lnTo>
                <a:lnTo>
                  <a:pt x="1136" y="247"/>
                </a:lnTo>
                <a:lnTo>
                  <a:pt x="1121" y="226"/>
                </a:lnTo>
                <a:lnTo>
                  <a:pt x="1097" y="200"/>
                </a:lnTo>
                <a:lnTo>
                  <a:pt x="1036" y="137"/>
                </a:lnTo>
                <a:lnTo>
                  <a:pt x="982" y="81"/>
                </a:lnTo>
                <a:lnTo>
                  <a:pt x="958" y="58"/>
                </a:lnTo>
                <a:lnTo>
                  <a:pt x="958" y="58"/>
                </a:lnTo>
                <a:lnTo>
                  <a:pt x="1028" y="142"/>
                </a:lnTo>
                <a:lnTo>
                  <a:pt x="1112" y="243"/>
                </a:lnTo>
                <a:lnTo>
                  <a:pt x="1112" y="243"/>
                </a:lnTo>
                <a:lnTo>
                  <a:pt x="1118" y="253"/>
                </a:lnTo>
                <a:lnTo>
                  <a:pt x="1124" y="260"/>
                </a:lnTo>
                <a:lnTo>
                  <a:pt x="1128" y="268"/>
                </a:lnTo>
                <a:lnTo>
                  <a:pt x="1130" y="277"/>
                </a:lnTo>
                <a:lnTo>
                  <a:pt x="1136" y="292"/>
                </a:lnTo>
                <a:lnTo>
                  <a:pt x="1141" y="309"/>
                </a:lnTo>
                <a:lnTo>
                  <a:pt x="1141" y="309"/>
                </a:lnTo>
                <a:lnTo>
                  <a:pt x="1148" y="337"/>
                </a:lnTo>
                <a:lnTo>
                  <a:pt x="1157" y="373"/>
                </a:lnTo>
                <a:lnTo>
                  <a:pt x="1157" y="373"/>
                </a:lnTo>
                <a:lnTo>
                  <a:pt x="1130" y="344"/>
                </a:lnTo>
                <a:lnTo>
                  <a:pt x="1116" y="330"/>
                </a:lnTo>
                <a:lnTo>
                  <a:pt x="1103" y="318"/>
                </a:lnTo>
                <a:lnTo>
                  <a:pt x="1103" y="318"/>
                </a:lnTo>
                <a:lnTo>
                  <a:pt x="1095" y="313"/>
                </a:lnTo>
                <a:lnTo>
                  <a:pt x="1087" y="308"/>
                </a:lnTo>
                <a:lnTo>
                  <a:pt x="1071" y="302"/>
                </a:lnTo>
                <a:lnTo>
                  <a:pt x="1058" y="299"/>
                </a:lnTo>
                <a:lnTo>
                  <a:pt x="1050" y="297"/>
                </a:lnTo>
                <a:lnTo>
                  <a:pt x="1050" y="297"/>
                </a:lnTo>
                <a:lnTo>
                  <a:pt x="976" y="297"/>
                </a:lnTo>
                <a:lnTo>
                  <a:pt x="936" y="288"/>
                </a:lnTo>
                <a:close/>
                <a:moveTo>
                  <a:pt x="680" y="221"/>
                </a:moveTo>
                <a:lnTo>
                  <a:pt x="658" y="215"/>
                </a:lnTo>
                <a:lnTo>
                  <a:pt x="656" y="210"/>
                </a:lnTo>
                <a:lnTo>
                  <a:pt x="675" y="161"/>
                </a:lnTo>
                <a:lnTo>
                  <a:pt x="680" y="221"/>
                </a:lnTo>
                <a:close/>
                <a:moveTo>
                  <a:pt x="556" y="187"/>
                </a:moveTo>
                <a:lnTo>
                  <a:pt x="534" y="181"/>
                </a:lnTo>
                <a:lnTo>
                  <a:pt x="545" y="140"/>
                </a:lnTo>
                <a:lnTo>
                  <a:pt x="556" y="187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94275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16517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pptxi25_トノサマバッタのシルエット</dc:title>
  <dc:subject>pptxi25_トノサマバッタのシルエット</dc:subject>
  <dc:creator>でじけろお</dc:creator>
  <cp:revision>1</cp:revision>
  <dcterms:created xsi:type="dcterms:W3CDTF">2018-05-20T00:31:01Z</dcterms:created>
  <dcterms:modified xsi:type="dcterms:W3CDTF">2021-09-07T05:25:15Z</dcterms:modified>
  <cp:version>1</cp:version>
</cp:coreProperties>
</file>